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59" r:id="rId2"/>
    <p:sldId id="360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764" autoAdjust="0"/>
    <p:restoredTop sz="94704" autoAdjust="0"/>
  </p:normalViewPr>
  <p:slideViewPr>
    <p:cSldViewPr>
      <p:cViewPr varScale="1">
        <p:scale>
          <a:sx n="112" d="100"/>
          <a:sy n="112" d="100"/>
        </p:scale>
        <p:origin x="1116" y="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6">
            <a:extLst>
              <a:ext uri="{FF2B5EF4-FFF2-40B4-BE49-F238E27FC236}">
                <a16:creationId xmlns:a16="http://schemas.microsoft.com/office/drawing/2014/main" id="{03C7895C-6C9B-4256-8CEC-5881AFD08E71}"/>
              </a:ext>
            </a:extLst>
          </p:cNvPr>
          <p:cNvSpPr>
            <a:spLocks/>
          </p:cNvSpPr>
          <p:nvPr/>
        </p:nvSpPr>
        <p:spPr bwMode="auto">
          <a:xfrm>
            <a:off x="407495" y="1043665"/>
            <a:ext cx="1620180" cy="1376258"/>
          </a:xfrm>
          <a:custGeom>
            <a:avLst/>
            <a:gdLst>
              <a:gd name="T0" fmla="*/ 545 w 1448"/>
              <a:gd name="T1" fmla="*/ 193 h 1230"/>
              <a:gd name="T2" fmla="*/ 457 w 1448"/>
              <a:gd name="T3" fmla="*/ 217 h 1230"/>
              <a:gd name="T4" fmla="*/ 291 w 1448"/>
              <a:gd name="T5" fmla="*/ 306 h 1230"/>
              <a:gd name="T6" fmla="*/ 152 w 1448"/>
              <a:gd name="T7" fmla="*/ 449 h 1230"/>
              <a:gd name="T8" fmla="*/ 150 w 1448"/>
              <a:gd name="T9" fmla="*/ 525 h 1230"/>
              <a:gd name="T10" fmla="*/ 173 w 1448"/>
              <a:gd name="T11" fmla="*/ 537 h 1230"/>
              <a:gd name="T12" fmla="*/ 204 w 1448"/>
              <a:gd name="T13" fmla="*/ 527 h 1230"/>
              <a:gd name="T14" fmla="*/ 235 w 1448"/>
              <a:gd name="T15" fmla="*/ 474 h 1230"/>
              <a:gd name="T16" fmla="*/ 370 w 1448"/>
              <a:gd name="T17" fmla="*/ 350 h 1230"/>
              <a:gd name="T18" fmla="*/ 434 w 1448"/>
              <a:gd name="T19" fmla="*/ 421 h 1230"/>
              <a:gd name="T20" fmla="*/ 465 w 1448"/>
              <a:gd name="T21" fmla="*/ 598 h 1230"/>
              <a:gd name="T22" fmla="*/ 464 w 1448"/>
              <a:gd name="T23" fmla="*/ 624 h 1230"/>
              <a:gd name="T24" fmla="*/ 455 w 1448"/>
              <a:gd name="T25" fmla="*/ 687 h 1230"/>
              <a:gd name="T26" fmla="*/ 427 w 1448"/>
              <a:gd name="T27" fmla="*/ 746 h 1230"/>
              <a:gd name="T28" fmla="*/ 325 w 1448"/>
              <a:gd name="T29" fmla="*/ 887 h 1230"/>
              <a:gd name="T30" fmla="*/ 131 w 1448"/>
              <a:gd name="T31" fmla="*/ 1025 h 1230"/>
              <a:gd name="T32" fmla="*/ 37 w 1448"/>
              <a:gd name="T33" fmla="*/ 1113 h 1230"/>
              <a:gd name="T34" fmla="*/ 10 w 1448"/>
              <a:gd name="T35" fmla="*/ 1208 h 1230"/>
              <a:gd name="T36" fmla="*/ 103 w 1448"/>
              <a:gd name="T37" fmla="*/ 1226 h 1230"/>
              <a:gd name="T38" fmla="*/ 110 w 1448"/>
              <a:gd name="T39" fmla="*/ 1159 h 1230"/>
              <a:gd name="T40" fmla="*/ 143 w 1448"/>
              <a:gd name="T41" fmla="*/ 1124 h 1230"/>
              <a:gd name="T42" fmla="*/ 376 w 1448"/>
              <a:gd name="T43" fmla="*/ 979 h 1230"/>
              <a:gd name="T44" fmla="*/ 427 w 1448"/>
              <a:gd name="T45" fmla="*/ 957 h 1230"/>
              <a:gd name="T46" fmla="*/ 555 w 1448"/>
              <a:gd name="T47" fmla="*/ 862 h 1230"/>
              <a:gd name="T48" fmla="*/ 757 w 1448"/>
              <a:gd name="T49" fmla="*/ 837 h 1230"/>
              <a:gd name="T50" fmla="*/ 1047 w 1448"/>
              <a:gd name="T51" fmla="*/ 849 h 1230"/>
              <a:gd name="T52" fmla="*/ 1074 w 1448"/>
              <a:gd name="T53" fmla="*/ 911 h 1230"/>
              <a:gd name="T54" fmla="*/ 1222 w 1448"/>
              <a:gd name="T55" fmla="*/ 1117 h 1230"/>
              <a:gd name="T56" fmla="*/ 1270 w 1448"/>
              <a:gd name="T57" fmla="*/ 1174 h 1230"/>
              <a:gd name="T58" fmla="*/ 1328 w 1448"/>
              <a:gd name="T59" fmla="*/ 1156 h 1230"/>
              <a:gd name="T60" fmla="*/ 1380 w 1448"/>
              <a:gd name="T61" fmla="*/ 1128 h 1230"/>
              <a:gd name="T62" fmla="*/ 1430 w 1448"/>
              <a:gd name="T63" fmla="*/ 1091 h 1230"/>
              <a:gd name="T64" fmla="*/ 1448 w 1448"/>
              <a:gd name="T65" fmla="*/ 1066 h 1230"/>
              <a:gd name="T66" fmla="*/ 1399 w 1448"/>
              <a:gd name="T67" fmla="*/ 1045 h 1230"/>
              <a:gd name="T68" fmla="*/ 1227 w 1448"/>
              <a:gd name="T69" fmla="*/ 934 h 1230"/>
              <a:gd name="T70" fmla="*/ 1100 w 1448"/>
              <a:gd name="T71" fmla="*/ 751 h 1230"/>
              <a:gd name="T72" fmla="*/ 921 w 1448"/>
              <a:gd name="T73" fmla="*/ 664 h 1230"/>
              <a:gd name="T74" fmla="*/ 797 w 1448"/>
              <a:gd name="T75" fmla="*/ 622 h 1230"/>
              <a:gd name="T76" fmla="*/ 764 w 1448"/>
              <a:gd name="T77" fmla="*/ 586 h 1230"/>
              <a:gd name="T78" fmla="*/ 754 w 1448"/>
              <a:gd name="T79" fmla="*/ 387 h 1230"/>
              <a:gd name="T80" fmla="*/ 855 w 1448"/>
              <a:gd name="T81" fmla="*/ 319 h 1230"/>
              <a:gd name="T82" fmla="*/ 969 w 1448"/>
              <a:gd name="T83" fmla="*/ 217 h 1230"/>
              <a:gd name="T84" fmla="*/ 1133 w 1448"/>
              <a:gd name="T85" fmla="*/ 206 h 1230"/>
              <a:gd name="T86" fmla="*/ 1135 w 1448"/>
              <a:gd name="T87" fmla="*/ 240 h 1230"/>
              <a:gd name="T88" fmla="*/ 1091 w 1448"/>
              <a:gd name="T89" fmla="*/ 309 h 1230"/>
              <a:gd name="T90" fmla="*/ 1091 w 1448"/>
              <a:gd name="T91" fmla="*/ 393 h 1230"/>
              <a:gd name="T92" fmla="*/ 1178 w 1448"/>
              <a:gd name="T93" fmla="*/ 396 h 1230"/>
              <a:gd name="T94" fmla="*/ 1256 w 1448"/>
              <a:gd name="T95" fmla="*/ 326 h 1230"/>
              <a:gd name="T96" fmla="*/ 1256 w 1448"/>
              <a:gd name="T97" fmla="*/ 247 h 1230"/>
              <a:gd name="T98" fmla="*/ 1240 w 1448"/>
              <a:gd name="T99" fmla="*/ 193 h 1230"/>
              <a:gd name="T100" fmla="*/ 1197 w 1448"/>
              <a:gd name="T101" fmla="*/ 178 h 1230"/>
              <a:gd name="T102" fmla="*/ 1012 w 1448"/>
              <a:gd name="T103" fmla="*/ 143 h 1230"/>
              <a:gd name="T104" fmla="*/ 844 w 1448"/>
              <a:gd name="T105" fmla="*/ 172 h 1230"/>
              <a:gd name="T106" fmla="*/ 705 w 1448"/>
              <a:gd name="T107" fmla="*/ 227 h 1230"/>
              <a:gd name="T108" fmla="*/ 716 w 1448"/>
              <a:gd name="T109" fmla="*/ 187 h 1230"/>
              <a:gd name="T110" fmla="*/ 715 w 1448"/>
              <a:gd name="T111" fmla="*/ 152 h 1230"/>
              <a:gd name="T112" fmla="*/ 726 w 1448"/>
              <a:gd name="T113" fmla="*/ 106 h 1230"/>
              <a:gd name="T114" fmla="*/ 750 w 1448"/>
              <a:gd name="T115" fmla="*/ 55 h 1230"/>
              <a:gd name="T116" fmla="*/ 659 w 1448"/>
              <a:gd name="T117" fmla="*/ 2 h 1230"/>
              <a:gd name="T118" fmla="*/ 581 w 1448"/>
              <a:gd name="T119" fmla="*/ 12 h 1230"/>
              <a:gd name="T120" fmla="*/ 557 w 1448"/>
              <a:gd name="T121" fmla="*/ 18 h 1230"/>
              <a:gd name="T122" fmla="*/ 512 w 1448"/>
              <a:gd name="T123" fmla="*/ 109 h 1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448" h="1230">
                <a:moveTo>
                  <a:pt x="528" y="149"/>
                </a:moveTo>
                <a:lnTo>
                  <a:pt x="528" y="149"/>
                </a:lnTo>
                <a:lnTo>
                  <a:pt x="526" y="155"/>
                </a:lnTo>
                <a:lnTo>
                  <a:pt x="526" y="161"/>
                </a:lnTo>
                <a:lnTo>
                  <a:pt x="528" y="168"/>
                </a:lnTo>
                <a:lnTo>
                  <a:pt x="528" y="168"/>
                </a:lnTo>
                <a:lnTo>
                  <a:pt x="530" y="174"/>
                </a:lnTo>
                <a:lnTo>
                  <a:pt x="534" y="179"/>
                </a:lnTo>
                <a:lnTo>
                  <a:pt x="537" y="185"/>
                </a:lnTo>
                <a:lnTo>
                  <a:pt x="543" y="185"/>
                </a:lnTo>
                <a:lnTo>
                  <a:pt x="545" y="193"/>
                </a:lnTo>
                <a:lnTo>
                  <a:pt x="537" y="205"/>
                </a:lnTo>
                <a:lnTo>
                  <a:pt x="537" y="205"/>
                </a:lnTo>
                <a:lnTo>
                  <a:pt x="531" y="205"/>
                </a:lnTo>
                <a:lnTo>
                  <a:pt x="517" y="205"/>
                </a:lnTo>
                <a:lnTo>
                  <a:pt x="517" y="205"/>
                </a:lnTo>
                <a:lnTo>
                  <a:pt x="505" y="206"/>
                </a:lnTo>
                <a:lnTo>
                  <a:pt x="488" y="210"/>
                </a:lnTo>
                <a:lnTo>
                  <a:pt x="474" y="212"/>
                </a:lnTo>
                <a:lnTo>
                  <a:pt x="465" y="216"/>
                </a:lnTo>
                <a:lnTo>
                  <a:pt x="465" y="216"/>
                </a:lnTo>
                <a:lnTo>
                  <a:pt x="457" y="217"/>
                </a:lnTo>
                <a:lnTo>
                  <a:pt x="445" y="218"/>
                </a:lnTo>
                <a:lnTo>
                  <a:pt x="428" y="218"/>
                </a:lnTo>
                <a:lnTo>
                  <a:pt x="428" y="218"/>
                </a:lnTo>
                <a:lnTo>
                  <a:pt x="383" y="240"/>
                </a:lnTo>
                <a:lnTo>
                  <a:pt x="383" y="240"/>
                </a:lnTo>
                <a:lnTo>
                  <a:pt x="366" y="249"/>
                </a:lnTo>
                <a:lnTo>
                  <a:pt x="354" y="257"/>
                </a:lnTo>
                <a:lnTo>
                  <a:pt x="354" y="257"/>
                </a:lnTo>
                <a:lnTo>
                  <a:pt x="344" y="264"/>
                </a:lnTo>
                <a:lnTo>
                  <a:pt x="321" y="282"/>
                </a:lnTo>
                <a:lnTo>
                  <a:pt x="291" y="306"/>
                </a:lnTo>
                <a:lnTo>
                  <a:pt x="276" y="319"/>
                </a:lnTo>
                <a:lnTo>
                  <a:pt x="261" y="333"/>
                </a:lnTo>
                <a:lnTo>
                  <a:pt x="261" y="333"/>
                </a:lnTo>
                <a:lnTo>
                  <a:pt x="238" y="360"/>
                </a:lnTo>
                <a:lnTo>
                  <a:pt x="221" y="382"/>
                </a:lnTo>
                <a:lnTo>
                  <a:pt x="210" y="396"/>
                </a:lnTo>
                <a:lnTo>
                  <a:pt x="205" y="402"/>
                </a:lnTo>
                <a:lnTo>
                  <a:pt x="205" y="402"/>
                </a:lnTo>
                <a:lnTo>
                  <a:pt x="196" y="408"/>
                </a:lnTo>
                <a:lnTo>
                  <a:pt x="178" y="424"/>
                </a:lnTo>
                <a:lnTo>
                  <a:pt x="152" y="449"/>
                </a:lnTo>
                <a:lnTo>
                  <a:pt x="152" y="449"/>
                </a:lnTo>
                <a:lnTo>
                  <a:pt x="147" y="455"/>
                </a:lnTo>
                <a:lnTo>
                  <a:pt x="140" y="469"/>
                </a:lnTo>
                <a:lnTo>
                  <a:pt x="132" y="483"/>
                </a:lnTo>
                <a:lnTo>
                  <a:pt x="131" y="489"/>
                </a:lnTo>
                <a:lnTo>
                  <a:pt x="130" y="493"/>
                </a:lnTo>
                <a:lnTo>
                  <a:pt x="130" y="493"/>
                </a:lnTo>
                <a:lnTo>
                  <a:pt x="132" y="499"/>
                </a:lnTo>
                <a:lnTo>
                  <a:pt x="135" y="502"/>
                </a:lnTo>
                <a:lnTo>
                  <a:pt x="138" y="506"/>
                </a:lnTo>
                <a:lnTo>
                  <a:pt x="150" y="525"/>
                </a:lnTo>
                <a:lnTo>
                  <a:pt x="150" y="525"/>
                </a:lnTo>
                <a:lnTo>
                  <a:pt x="153" y="532"/>
                </a:lnTo>
                <a:lnTo>
                  <a:pt x="155" y="537"/>
                </a:lnTo>
                <a:lnTo>
                  <a:pt x="158" y="538"/>
                </a:lnTo>
                <a:lnTo>
                  <a:pt x="158" y="538"/>
                </a:lnTo>
                <a:lnTo>
                  <a:pt x="160" y="538"/>
                </a:lnTo>
                <a:lnTo>
                  <a:pt x="161" y="537"/>
                </a:lnTo>
                <a:lnTo>
                  <a:pt x="161" y="536"/>
                </a:lnTo>
                <a:lnTo>
                  <a:pt x="161" y="536"/>
                </a:lnTo>
                <a:lnTo>
                  <a:pt x="173" y="537"/>
                </a:lnTo>
                <a:lnTo>
                  <a:pt x="173" y="537"/>
                </a:lnTo>
                <a:lnTo>
                  <a:pt x="180" y="537"/>
                </a:lnTo>
                <a:lnTo>
                  <a:pt x="180" y="537"/>
                </a:lnTo>
                <a:lnTo>
                  <a:pt x="184" y="538"/>
                </a:lnTo>
                <a:lnTo>
                  <a:pt x="189" y="539"/>
                </a:lnTo>
                <a:lnTo>
                  <a:pt x="189" y="539"/>
                </a:lnTo>
                <a:lnTo>
                  <a:pt x="191" y="539"/>
                </a:lnTo>
                <a:lnTo>
                  <a:pt x="192" y="537"/>
                </a:lnTo>
                <a:lnTo>
                  <a:pt x="192" y="535"/>
                </a:lnTo>
                <a:lnTo>
                  <a:pt x="192" y="535"/>
                </a:lnTo>
                <a:lnTo>
                  <a:pt x="196" y="533"/>
                </a:lnTo>
                <a:lnTo>
                  <a:pt x="204" y="527"/>
                </a:lnTo>
                <a:lnTo>
                  <a:pt x="204" y="527"/>
                </a:lnTo>
                <a:lnTo>
                  <a:pt x="211" y="519"/>
                </a:lnTo>
                <a:lnTo>
                  <a:pt x="212" y="517"/>
                </a:lnTo>
                <a:lnTo>
                  <a:pt x="212" y="517"/>
                </a:lnTo>
                <a:lnTo>
                  <a:pt x="218" y="514"/>
                </a:lnTo>
                <a:lnTo>
                  <a:pt x="227" y="510"/>
                </a:lnTo>
                <a:lnTo>
                  <a:pt x="227" y="510"/>
                </a:lnTo>
                <a:lnTo>
                  <a:pt x="229" y="507"/>
                </a:lnTo>
                <a:lnTo>
                  <a:pt x="230" y="502"/>
                </a:lnTo>
                <a:lnTo>
                  <a:pt x="233" y="488"/>
                </a:lnTo>
                <a:lnTo>
                  <a:pt x="235" y="474"/>
                </a:lnTo>
                <a:lnTo>
                  <a:pt x="236" y="465"/>
                </a:lnTo>
                <a:lnTo>
                  <a:pt x="236" y="465"/>
                </a:lnTo>
                <a:lnTo>
                  <a:pt x="233" y="433"/>
                </a:lnTo>
                <a:lnTo>
                  <a:pt x="239" y="425"/>
                </a:lnTo>
                <a:lnTo>
                  <a:pt x="239" y="425"/>
                </a:lnTo>
                <a:lnTo>
                  <a:pt x="331" y="372"/>
                </a:lnTo>
                <a:lnTo>
                  <a:pt x="331" y="372"/>
                </a:lnTo>
                <a:lnTo>
                  <a:pt x="356" y="356"/>
                </a:lnTo>
                <a:lnTo>
                  <a:pt x="369" y="347"/>
                </a:lnTo>
                <a:lnTo>
                  <a:pt x="369" y="347"/>
                </a:lnTo>
                <a:lnTo>
                  <a:pt x="370" y="350"/>
                </a:lnTo>
                <a:lnTo>
                  <a:pt x="372" y="351"/>
                </a:lnTo>
                <a:lnTo>
                  <a:pt x="374" y="351"/>
                </a:lnTo>
                <a:lnTo>
                  <a:pt x="374" y="351"/>
                </a:lnTo>
                <a:lnTo>
                  <a:pt x="388" y="351"/>
                </a:lnTo>
                <a:lnTo>
                  <a:pt x="400" y="350"/>
                </a:lnTo>
                <a:lnTo>
                  <a:pt x="400" y="350"/>
                </a:lnTo>
                <a:lnTo>
                  <a:pt x="419" y="360"/>
                </a:lnTo>
                <a:lnTo>
                  <a:pt x="419" y="360"/>
                </a:lnTo>
                <a:lnTo>
                  <a:pt x="433" y="411"/>
                </a:lnTo>
                <a:lnTo>
                  <a:pt x="433" y="411"/>
                </a:lnTo>
                <a:lnTo>
                  <a:pt x="434" y="421"/>
                </a:lnTo>
                <a:lnTo>
                  <a:pt x="436" y="437"/>
                </a:lnTo>
                <a:lnTo>
                  <a:pt x="434" y="462"/>
                </a:lnTo>
                <a:lnTo>
                  <a:pt x="434" y="462"/>
                </a:lnTo>
                <a:lnTo>
                  <a:pt x="436" y="481"/>
                </a:lnTo>
                <a:lnTo>
                  <a:pt x="439" y="514"/>
                </a:lnTo>
                <a:lnTo>
                  <a:pt x="444" y="564"/>
                </a:lnTo>
                <a:lnTo>
                  <a:pt x="444" y="564"/>
                </a:lnTo>
                <a:lnTo>
                  <a:pt x="444" y="567"/>
                </a:lnTo>
                <a:lnTo>
                  <a:pt x="446" y="572"/>
                </a:lnTo>
                <a:lnTo>
                  <a:pt x="454" y="582"/>
                </a:lnTo>
                <a:lnTo>
                  <a:pt x="465" y="598"/>
                </a:lnTo>
                <a:lnTo>
                  <a:pt x="465" y="598"/>
                </a:lnTo>
                <a:lnTo>
                  <a:pt x="482" y="610"/>
                </a:lnTo>
                <a:lnTo>
                  <a:pt x="482" y="610"/>
                </a:lnTo>
                <a:lnTo>
                  <a:pt x="482" y="615"/>
                </a:lnTo>
                <a:lnTo>
                  <a:pt x="482" y="618"/>
                </a:lnTo>
                <a:lnTo>
                  <a:pt x="481" y="621"/>
                </a:lnTo>
                <a:lnTo>
                  <a:pt x="481" y="621"/>
                </a:lnTo>
                <a:lnTo>
                  <a:pt x="477" y="619"/>
                </a:lnTo>
                <a:lnTo>
                  <a:pt x="473" y="621"/>
                </a:lnTo>
                <a:lnTo>
                  <a:pt x="467" y="622"/>
                </a:lnTo>
                <a:lnTo>
                  <a:pt x="464" y="624"/>
                </a:lnTo>
                <a:lnTo>
                  <a:pt x="463" y="627"/>
                </a:lnTo>
                <a:lnTo>
                  <a:pt x="463" y="627"/>
                </a:lnTo>
                <a:lnTo>
                  <a:pt x="461" y="635"/>
                </a:lnTo>
                <a:lnTo>
                  <a:pt x="460" y="647"/>
                </a:lnTo>
                <a:lnTo>
                  <a:pt x="456" y="662"/>
                </a:lnTo>
                <a:lnTo>
                  <a:pt x="456" y="662"/>
                </a:lnTo>
                <a:lnTo>
                  <a:pt x="456" y="667"/>
                </a:lnTo>
                <a:lnTo>
                  <a:pt x="456" y="675"/>
                </a:lnTo>
                <a:lnTo>
                  <a:pt x="456" y="675"/>
                </a:lnTo>
                <a:lnTo>
                  <a:pt x="457" y="681"/>
                </a:lnTo>
                <a:lnTo>
                  <a:pt x="455" y="687"/>
                </a:lnTo>
                <a:lnTo>
                  <a:pt x="451" y="701"/>
                </a:lnTo>
                <a:lnTo>
                  <a:pt x="451" y="701"/>
                </a:lnTo>
                <a:lnTo>
                  <a:pt x="448" y="712"/>
                </a:lnTo>
                <a:lnTo>
                  <a:pt x="448" y="712"/>
                </a:lnTo>
                <a:lnTo>
                  <a:pt x="446" y="720"/>
                </a:lnTo>
                <a:lnTo>
                  <a:pt x="445" y="723"/>
                </a:lnTo>
                <a:lnTo>
                  <a:pt x="442" y="728"/>
                </a:lnTo>
                <a:lnTo>
                  <a:pt x="442" y="728"/>
                </a:lnTo>
                <a:lnTo>
                  <a:pt x="432" y="739"/>
                </a:lnTo>
                <a:lnTo>
                  <a:pt x="427" y="746"/>
                </a:lnTo>
                <a:lnTo>
                  <a:pt x="427" y="746"/>
                </a:lnTo>
                <a:lnTo>
                  <a:pt x="419" y="761"/>
                </a:lnTo>
                <a:lnTo>
                  <a:pt x="412" y="772"/>
                </a:lnTo>
                <a:lnTo>
                  <a:pt x="405" y="783"/>
                </a:lnTo>
                <a:lnTo>
                  <a:pt x="405" y="783"/>
                </a:lnTo>
                <a:lnTo>
                  <a:pt x="394" y="797"/>
                </a:lnTo>
                <a:lnTo>
                  <a:pt x="381" y="820"/>
                </a:lnTo>
                <a:lnTo>
                  <a:pt x="364" y="850"/>
                </a:lnTo>
                <a:lnTo>
                  <a:pt x="364" y="850"/>
                </a:lnTo>
                <a:lnTo>
                  <a:pt x="357" y="857"/>
                </a:lnTo>
                <a:lnTo>
                  <a:pt x="345" y="869"/>
                </a:lnTo>
                <a:lnTo>
                  <a:pt x="325" y="887"/>
                </a:lnTo>
                <a:lnTo>
                  <a:pt x="325" y="887"/>
                </a:lnTo>
                <a:lnTo>
                  <a:pt x="298" y="896"/>
                </a:lnTo>
                <a:lnTo>
                  <a:pt x="279" y="905"/>
                </a:lnTo>
                <a:lnTo>
                  <a:pt x="264" y="912"/>
                </a:lnTo>
                <a:lnTo>
                  <a:pt x="264" y="912"/>
                </a:lnTo>
                <a:lnTo>
                  <a:pt x="243" y="925"/>
                </a:lnTo>
                <a:lnTo>
                  <a:pt x="216" y="945"/>
                </a:lnTo>
                <a:lnTo>
                  <a:pt x="189" y="965"/>
                </a:lnTo>
                <a:lnTo>
                  <a:pt x="173" y="980"/>
                </a:lnTo>
                <a:lnTo>
                  <a:pt x="173" y="980"/>
                </a:lnTo>
                <a:lnTo>
                  <a:pt x="131" y="1025"/>
                </a:lnTo>
                <a:lnTo>
                  <a:pt x="104" y="1056"/>
                </a:lnTo>
                <a:lnTo>
                  <a:pt x="82" y="1078"/>
                </a:lnTo>
                <a:lnTo>
                  <a:pt x="82" y="1078"/>
                </a:lnTo>
                <a:lnTo>
                  <a:pt x="58" y="1100"/>
                </a:lnTo>
                <a:lnTo>
                  <a:pt x="51" y="1107"/>
                </a:lnTo>
                <a:lnTo>
                  <a:pt x="48" y="1110"/>
                </a:lnTo>
                <a:lnTo>
                  <a:pt x="48" y="1110"/>
                </a:lnTo>
                <a:lnTo>
                  <a:pt x="48" y="1109"/>
                </a:lnTo>
                <a:lnTo>
                  <a:pt x="45" y="1109"/>
                </a:lnTo>
                <a:lnTo>
                  <a:pt x="42" y="1110"/>
                </a:lnTo>
                <a:lnTo>
                  <a:pt x="37" y="1113"/>
                </a:lnTo>
                <a:lnTo>
                  <a:pt x="37" y="1113"/>
                </a:lnTo>
                <a:lnTo>
                  <a:pt x="16" y="1129"/>
                </a:lnTo>
                <a:lnTo>
                  <a:pt x="6" y="1138"/>
                </a:lnTo>
                <a:lnTo>
                  <a:pt x="2" y="1142"/>
                </a:lnTo>
                <a:lnTo>
                  <a:pt x="0" y="1146"/>
                </a:lnTo>
                <a:lnTo>
                  <a:pt x="0" y="1146"/>
                </a:lnTo>
                <a:lnTo>
                  <a:pt x="0" y="1150"/>
                </a:lnTo>
                <a:lnTo>
                  <a:pt x="0" y="1159"/>
                </a:lnTo>
                <a:lnTo>
                  <a:pt x="2" y="1179"/>
                </a:lnTo>
                <a:lnTo>
                  <a:pt x="7" y="1199"/>
                </a:lnTo>
                <a:lnTo>
                  <a:pt x="10" y="1208"/>
                </a:lnTo>
                <a:lnTo>
                  <a:pt x="12" y="1214"/>
                </a:lnTo>
                <a:lnTo>
                  <a:pt x="12" y="1214"/>
                </a:lnTo>
                <a:lnTo>
                  <a:pt x="18" y="1220"/>
                </a:lnTo>
                <a:lnTo>
                  <a:pt x="24" y="1223"/>
                </a:lnTo>
                <a:lnTo>
                  <a:pt x="33" y="1227"/>
                </a:lnTo>
                <a:lnTo>
                  <a:pt x="47" y="1228"/>
                </a:lnTo>
                <a:lnTo>
                  <a:pt x="47" y="1228"/>
                </a:lnTo>
                <a:lnTo>
                  <a:pt x="66" y="1230"/>
                </a:lnTo>
                <a:lnTo>
                  <a:pt x="86" y="1229"/>
                </a:lnTo>
                <a:lnTo>
                  <a:pt x="95" y="1228"/>
                </a:lnTo>
                <a:lnTo>
                  <a:pt x="103" y="1226"/>
                </a:lnTo>
                <a:lnTo>
                  <a:pt x="109" y="1222"/>
                </a:lnTo>
                <a:lnTo>
                  <a:pt x="110" y="1220"/>
                </a:lnTo>
                <a:lnTo>
                  <a:pt x="111" y="1217"/>
                </a:lnTo>
                <a:lnTo>
                  <a:pt x="111" y="1217"/>
                </a:lnTo>
                <a:lnTo>
                  <a:pt x="112" y="1210"/>
                </a:lnTo>
                <a:lnTo>
                  <a:pt x="112" y="1203"/>
                </a:lnTo>
                <a:lnTo>
                  <a:pt x="111" y="1187"/>
                </a:lnTo>
                <a:lnTo>
                  <a:pt x="107" y="1165"/>
                </a:lnTo>
                <a:lnTo>
                  <a:pt x="107" y="1165"/>
                </a:lnTo>
                <a:lnTo>
                  <a:pt x="107" y="1162"/>
                </a:lnTo>
                <a:lnTo>
                  <a:pt x="110" y="1159"/>
                </a:lnTo>
                <a:lnTo>
                  <a:pt x="113" y="1155"/>
                </a:lnTo>
                <a:lnTo>
                  <a:pt x="118" y="1153"/>
                </a:lnTo>
                <a:lnTo>
                  <a:pt x="118" y="1153"/>
                </a:lnTo>
                <a:lnTo>
                  <a:pt x="127" y="1147"/>
                </a:lnTo>
                <a:lnTo>
                  <a:pt x="129" y="1144"/>
                </a:lnTo>
                <a:lnTo>
                  <a:pt x="130" y="1142"/>
                </a:lnTo>
                <a:lnTo>
                  <a:pt x="130" y="1142"/>
                </a:lnTo>
                <a:lnTo>
                  <a:pt x="131" y="1138"/>
                </a:lnTo>
                <a:lnTo>
                  <a:pt x="131" y="1136"/>
                </a:lnTo>
                <a:lnTo>
                  <a:pt x="131" y="1136"/>
                </a:lnTo>
                <a:lnTo>
                  <a:pt x="143" y="1124"/>
                </a:lnTo>
                <a:lnTo>
                  <a:pt x="159" y="1110"/>
                </a:lnTo>
                <a:lnTo>
                  <a:pt x="180" y="1091"/>
                </a:lnTo>
                <a:lnTo>
                  <a:pt x="180" y="1091"/>
                </a:lnTo>
                <a:lnTo>
                  <a:pt x="196" y="1079"/>
                </a:lnTo>
                <a:lnTo>
                  <a:pt x="215" y="1066"/>
                </a:lnTo>
                <a:lnTo>
                  <a:pt x="236" y="1054"/>
                </a:lnTo>
                <a:lnTo>
                  <a:pt x="259" y="1041"/>
                </a:lnTo>
                <a:lnTo>
                  <a:pt x="338" y="999"/>
                </a:lnTo>
                <a:lnTo>
                  <a:pt x="338" y="999"/>
                </a:lnTo>
                <a:lnTo>
                  <a:pt x="360" y="987"/>
                </a:lnTo>
                <a:lnTo>
                  <a:pt x="376" y="979"/>
                </a:lnTo>
                <a:lnTo>
                  <a:pt x="388" y="974"/>
                </a:lnTo>
                <a:lnTo>
                  <a:pt x="388" y="974"/>
                </a:lnTo>
                <a:lnTo>
                  <a:pt x="396" y="975"/>
                </a:lnTo>
                <a:lnTo>
                  <a:pt x="403" y="975"/>
                </a:lnTo>
                <a:lnTo>
                  <a:pt x="411" y="974"/>
                </a:lnTo>
                <a:lnTo>
                  <a:pt x="411" y="974"/>
                </a:lnTo>
                <a:lnTo>
                  <a:pt x="415" y="971"/>
                </a:lnTo>
                <a:lnTo>
                  <a:pt x="419" y="967"/>
                </a:lnTo>
                <a:lnTo>
                  <a:pt x="423" y="959"/>
                </a:lnTo>
                <a:lnTo>
                  <a:pt x="423" y="959"/>
                </a:lnTo>
                <a:lnTo>
                  <a:pt x="427" y="957"/>
                </a:lnTo>
                <a:lnTo>
                  <a:pt x="434" y="952"/>
                </a:lnTo>
                <a:lnTo>
                  <a:pt x="443" y="948"/>
                </a:lnTo>
                <a:lnTo>
                  <a:pt x="448" y="944"/>
                </a:lnTo>
                <a:lnTo>
                  <a:pt x="451" y="939"/>
                </a:lnTo>
                <a:lnTo>
                  <a:pt x="451" y="939"/>
                </a:lnTo>
                <a:lnTo>
                  <a:pt x="457" y="933"/>
                </a:lnTo>
                <a:lnTo>
                  <a:pt x="465" y="926"/>
                </a:lnTo>
                <a:lnTo>
                  <a:pt x="491" y="907"/>
                </a:lnTo>
                <a:lnTo>
                  <a:pt x="543" y="869"/>
                </a:lnTo>
                <a:lnTo>
                  <a:pt x="543" y="869"/>
                </a:lnTo>
                <a:lnTo>
                  <a:pt x="555" y="862"/>
                </a:lnTo>
                <a:lnTo>
                  <a:pt x="571" y="852"/>
                </a:lnTo>
                <a:lnTo>
                  <a:pt x="587" y="844"/>
                </a:lnTo>
                <a:lnTo>
                  <a:pt x="604" y="835"/>
                </a:lnTo>
                <a:lnTo>
                  <a:pt x="621" y="828"/>
                </a:lnTo>
                <a:lnTo>
                  <a:pt x="636" y="823"/>
                </a:lnTo>
                <a:lnTo>
                  <a:pt x="649" y="820"/>
                </a:lnTo>
                <a:lnTo>
                  <a:pt x="659" y="819"/>
                </a:lnTo>
                <a:lnTo>
                  <a:pt x="659" y="819"/>
                </a:lnTo>
                <a:lnTo>
                  <a:pt x="683" y="823"/>
                </a:lnTo>
                <a:lnTo>
                  <a:pt x="720" y="829"/>
                </a:lnTo>
                <a:lnTo>
                  <a:pt x="757" y="837"/>
                </a:lnTo>
                <a:lnTo>
                  <a:pt x="783" y="841"/>
                </a:lnTo>
                <a:lnTo>
                  <a:pt x="783" y="841"/>
                </a:lnTo>
                <a:lnTo>
                  <a:pt x="809" y="843"/>
                </a:lnTo>
                <a:lnTo>
                  <a:pt x="850" y="845"/>
                </a:lnTo>
                <a:lnTo>
                  <a:pt x="892" y="847"/>
                </a:lnTo>
                <a:lnTo>
                  <a:pt x="924" y="850"/>
                </a:lnTo>
                <a:lnTo>
                  <a:pt x="924" y="850"/>
                </a:lnTo>
                <a:lnTo>
                  <a:pt x="938" y="851"/>
                </a:lnTo>
                <a:lnTo>
                  <a:pt x="957" y="852"/>
                </a:lnTo>
                <a:lnTo>
                  <a:pt x="998" y="851"/>
                </a:lnTo>
                <a:lnTo>
                  <a:pt x="1047" y="849"/>
                </a:lnTo>
                <a:lnTo>
                  <a:pt x="1047" y="849"/>
                </a:lnTo>
                <a:lnTo>
                  <a:pt x="1049" y="854"/>
                </a:lnTo>
                <a:lnTo>
                  <a:pt x="1055" y="868"/>
                </a:lnTo>
                <a:lnTo>
                  <a:pt x="1055" y="868"/>
                </a:lnTo>
                <a:lnTo>
                  <a:pt x="1059" y="876"/>
                </a:lnTo>
                <a:lnTo>
                  <a:pt x="1063" y="882"/>
                </a:lnTo>
                <a:lnTo>
                  <a:pt x="1066" y="887"/>
                </a:lnTo>
                <a:lnTo>
                  <a:pt x="1068" y="891"/>
                </a:lnTo>
                <a:lnTo>
                  <a:pt x="1068" y="891"/>
                </a:lnTo>
                <a:lnTo>
                  <a:pt x="1071" y="903"/>
                </a:lnTo>
                <a:lnTo>
                  <a:pt x="1074" y="911"/>
                </a:lnTo>
                <a:lnTo>
                  <a:pt x="1079" y="920"/>
                </a:lnTo>
                <a:lnTo>
                  <a:pt x="1079" y="920"/>
                </a:lnTo>
                <a:lnTo>
                  <a:pt x="1084" y="926"/>
                </a:lnTo>
                <a:lnTo>
                  <a:pt x="1091" y="934"/>
                </a:lnTo>
                <a:lnTo>
                  <a:pt x="1110" y="952"/>
                </a:lnTo>
                <a:lnTo>
                  <a:pt x="1134" y="976"/>
                </a:lnTo>
                <a:lnTo>
                  <a:pt x="1215" y="1087"/>
                </a:lnTo>
                <a:lnTo>
                  <a:pt x="1225" y="1116"/>
                </a:lnTo>
                <a:lnTo>
                  <a:pt x="1225" y="1116"/>
                </a:lnTo>
                <a:lnTo>
                  <a:pt x="1223" y="1116"/>
                </a:lnTo>
                <a:lnTo>
                  <a:pt x="1222" y="1117"/>
                </a:lnTo>
                <a:lnTo>
                  <a:pt x="1222" y="1118"/>
                </a:lnTo>
                <a:lnTo>
                  <a:pt x="1223" y="1123"/>
                </a:lnTo>
                <a:lnTo>
                  <a:pt x="1223" y="1123"/>
                </a:lnTo>
                <a:lnTo>
                  <a:pt x="1227" y="1131"/>
                </a:lnTo>
                <a:lnTo>
                  <a:pt x="1235" y="1146"/>
                </a:lnTo>
                <a:lnTo>
                  <a:pt x="1241" y="1153"/>
                </a:lnTo>
                <a:lnTo>
                  <a:pt x="1247" y="1159"/>
                </a:lnTo>
                <a:lnTo>
                  <a:pt x="1254" y="1166"/>
                </a:lnTo>
                <a:lnTo>
                  <a:pt x="1262" y="1171"/>
                </a:lnTo>
                <a:lnTo>
                  <a:pt x="1262" y="1171"/>
                </a:lnTo>
                <a:lnTo>
                  <a:pt x="1270" y="1174"/>
                </a:lnTo>
                <a:lnTo>
                  <a:pt x="1278" y="1175"/>
                </a:lnTo>
                <a:lnTo>
                  <a:pt x="1285" y="1175"/>
                </a:lnTo>
                <a:lnTo>
                  <a:pt x="1293" y="1174"/>
                </a:lnTo>
                <a:lnTo>
                  <a:pt x="1306" y="1171"/>
                </a:lnTo>
                <a:lnTo>
                  <a:pt x="1313" y="1168"/>
                </a:lnTo>
                <a:lnTo>
                  <a:pt x="1313" y="1168"/>
                </a:lnTo>
                <a:lnTo>
                  <a:pt x="1316" y="1166"/>
                </a:lnTo>
                <a:lnTo>
                  <a:pt x="1320" y="1165"/>
                </a:lnTo>
                <a:lnTo>
                  <a:pt x="1326" y="1160"/>
                </a:lnTo>
                <a:lnTo>
                  <a:pt x="1326" y="1160"/>
                </a:lnTo>
                <a:lnTo>
                  <a:pt x="1328" y="1156"/>
                </a:lnTo>
                <a:lnTo>
                  <a:pt x="1332" y="1150"/>
                </a:lnTo>
                <a:lnTo>
                  <a:pt x="1334" y="1147"/>
                </a:lnTo>
                <a:lnTo>
                  <a:pt x="1338" y="1143"/>
                </a:lnTo>
                <a:lnTo>
                  <a:pt x="1343" y="1141"/>
                </a:lnTo>
                <a:lnTo>
                  <a:pt x="1349" y="1138"/>
                </a:lnTo>
                <a:lnTo>
                  <a:pt x="1349" y="1138"/>
                </a:lnTo>
                <a:lnTo>
                  <a:pt x="1361" y="1134"/>
                </a:lnTo>
                <a:lnTo>
                  <a:pt x="1368" y="1130"/>
                </a:lnTo>
                <a:lnTo>
                  <a:pt x="1374" y="1129"/>
                </a:lnTo>
                <a:lnTo>
                  <a:pt x="1380" y="1128"/>
                </a:lnTo>
                <a:lnTo>
                  <a:pt x="1380" y="1128"/>
                </a:lnTo>
                <a:lnTo>
                  <a:pt x="1387" y="1128"/>
                </a:lnTo>
                <a:lnTo>
                  <a:pt x="1392" y="1125"/>
                </a:lnTo>
                <a:lnTo>
                  <a:pt x="1401" y="1122"/>
                </a:lnTo>
                <a:lnTo>
                  <a:pt x="1401" y="1122"/>
                </a:lnTo>
                <a:lnTo>
                  <a:pt x="1411" y="1115"/>
                </a:lnTo>
                <a:lnTo>
                  <a:pt x="1419" y="1107"/>
                </a:lnTo>
                <a:lnTo>
                  <a:pt x="1419" y="1107"/>
                </a:lnTo>
                <a:lnTo>
                  <a:pt x="1426" y="1098"/>
                </a:lnTo>
                <a:lnTo>
                  <a:pt x="1430" y="1093"/>
                </a:lnTo>
                <a:lnTo>
                  <a:pt x="1431" y="1091"/>
                </a:lnTo>
                <a:lnTo>
                  <a:pt x="1430" y="1091"/>
                </a:lnTo>
                <a:lnTo>
                  <a:pt x="1430" y="1091"/>
                </a:lnTo>
                <a:lnTo>
                  <a:pt x="1431" y="1087"/>
                </a:lnTo>
                <a:lnTo>
                  <a:pt x="1433" y="1084"/>
                </a:lnTo>
                <a:lnTo>
                  <a:pt x="1437" y="1078"/>
                </a:lnTo>
                <a:lnTo>
                  <a:pt x="1437" y="1078"/>
                </a:lnTo>
                <a:lnTo>
                  <a:pt x="1439" y="1078"/>
                </a:lnTo>
                <a:lnTo>
                  <a:pt x="1442" y="1076"/>
                </a:lnTo>
                <a:lnTo>
                  <a:pt x="1444" y="1074"/>
                </a:lnTo>
                <a:lnTo>
                  <a:pt x="1444" y="1074"/>
                </a:lnTo>
                <a:lnTo>
                  <a:pt x="1447" y="1070"/>
                </a:lnTo>
                <a:lnTo>
                  <a:pt x="1448" y="1066"/>
                </a:lnTo>
                <a:lnTo>
                  <a:pt x="1448" y="1062"/>
                </a:lnTo>
                <a:lnTo>
                  <a:pt x="1447" y="1060"/>
                </a:lnTo>
                <a:lnTo>
                  <a:pt x="1447" y="1060"/>
                </a:lnTo>
                <a:lnTo>
                  <a:pt x="1445" y="1053"/>
                </a:lnTo>
                <a:lnTo>
                  <a:pt x="1444" y="1048"/>
                </a:lnTo>
                <a:lnTo>
                  <a:pt x="1442" y="1047"/>
                </a:lnTo>
                <a:lnTo>
                  <a:pt x="1439" y="1045"/>
                </a:lnTo>
                <a:lnTo>
                  <a:pt x="1439" y="1045"/>
                </a:lnTo>
                <a:lnTo>
                  <a:pt x="1433" y="1044"/>
                </a:lnTo>
                <a:lnTo>
                  <a:pt x="1424" y="1044"/>
                </a:lnTo>
                <a:lnTo>
                  <a:pt x="1399" y="1045"/>
                </a:lnTo>
                <a:lnTo>
                  <a:pt x="1357" y="1049"/>
                </a:lnTo>
                <a:lnTo>
                  <a:pt x="1357" y="1049"/>
                </a:lnTo>
                <a:lnTo>
                  <a:pt x="1318" y="1053"/>
                </a:lnTo>
                <a:lnTo>
                  <a:pt x="1284" y="1056"/>
                </a:lnTo>
                <a:lnTo>
                  <a:pt x="1272" y="1037"/>
                </a:lnTo>
                <a:lnTo>
                  <a:pt x="1272" y="1037"/>
                </a:lnTo>
                <a:lnTo>
                  <a:pt x="1266" y="1028"/>
                </a:lnTo>
                <a:lnTo>
                  <a:pt x="1266" y="1028"/>
                </a:lnTo>
                <a:lnTo>
                  <a:pt x="1258" y="1006"/>
                </a:lnTo>
                <a:lnTo>
                  <a:pt x="1239" y="961"/>
                </a:lnTo>
                <a:lnTo>
                  <a:pt x="1227" y="934"/>
                </a:lnTo>
                <a:lnTo>
                  <a:pt x="1216" y="909"/>
                </a:lnTo>
                <a:lnTo>
                  <a:pt x="1204" y="889"/>
                </a:lnTo>
                <a:lnTo>
                  <a:pt x="1195" y="874"/>
                </a:lnTo>
                <a:lnTo>
                  <a:pt x="1195" y="874"/>
                </a:lnTo>
                <a:lnTo>
                  <a:pt x="1173" y="844"/>
                </a:lnTo>
                <a:lnTo>
                  <a:pt x="1149" y="807"/>
                </a:lnTo>
                <a:lnTo>
                  <a:pt x="1127" y="775"/>
                </a:lnTo>
                <a:lnTo>
                  <a:pt x="1117" y="763"/>
                </a:lnTo>
                <a:lnTo>
                  <a:pt x="1111" y="757"/>
                </a:lnTo>
                <a:lnTo>
                  <a:pt x="1111" y="757"/>
                </a:lnTo>
                <a:lnTo>
                  <a:pt x="1100" y="751"/>
                </a:lnTo>
                <a:lnTo>
                  <a:pt x="1091" y="743"/>
                </a:lnTo>
                <a:lnTo>
                  <a:pt x="1080" y="736"/>
                </a:lnTo>
                <a:lnTo>
                  <a:pt x="1080" y="736"/>
                </a:lnTo>
                <a:lnTo>
                  <a:pt x="1042" y="716"/>
                </a:lnTo>
                <a:lnTo>
                  <a:pt x="1010" y="699"/>
                </a:lnTo>
                <a:lnTo>
                  <a:pt x="993" y="692"/>
                </a:lnTo>
                <a:lnTo>
                  <a:pt x="979" y="686"/>
                </a:lnTo>
                <a:lnTo>
                  <a:pt x="979" y="686"/>
                </a:lnTo>
                <a:lnTo>
                  <a:pt x="955" y="677"/>
                </a:lnTo>
                <a:lnTo>
                  <a:pt x="937" y="668"/>
                </a:lnTo>
                <a:lnTo>
                  <a:pt x="921" y="664"/>
                </a:lnTo>
                <a:lnTo>
                  <a:pt x="914" y="661"/>
                </a:lnTo>
                <a:lnTo>
                  <a:pt x="906" y="661"/>
                </a:lnTo>
                <a:lnTo>
                  <a:pt x="906" y="661"/>
                </a:lnTo>
                <a:lnTo>
                  <a:pt x="896" y="661"/>
                </a:lnTo>
                <a:lnTo>
                  <a:pt x="886" y="659"/>
                </a:lnTo>
                <a:lnTo>
                  <a:pt x="861" y="653"/>
                </a:lnTo>
                <a:lnTo>
                  <a:pt x="837" y="644"/>
                </a:lnTo>
                <a:lnTo>
                  <a:pt x="821" y="638"/>
                </a:lnTo>
                <a:lnTo>
                  <a:pt x="821" y="638"/>
                </a:lnTo>
                <a:lnTo>
                  <a:pt x="810" y="631"/>
                </a:lnTo>
                <a:lnTo>
                  <a:pt x="797" y="622"/>
                </a:lnTo>
                <a:lnTo>
                  <a:pt x="787" y="613"/>
                </a:lnTo>
                <a:lnTo>
                  <a:pt x="779" y="610"/>
                </a:lnTo>
                <a:lnTo>
                  <a:pt x="779" y="610"/>
                </a:lnTo>
                <a:lnTo>
                  <a:pt x="775" y="609"/>
                </a:lnTo>
                <a:lnTo>
                  <a:pt x="771" y="609"/>
                </a:lnTo>
                <a:lnTo>
                  <a:pt x="769" y="609"/>
                </a:lnTo>
                <a:lnTo>
                  <a:pt x="767" y="607"/>
                </a:lnTo>
                <a:lnTo>
                  <a:pt x="767" y="607"/>
                </a:lnTo>
                <a:lnTo>
                  <a:pt x="764" y="597"/>
                </a:lnTo>
                <a:lnTo>
                  <a:pt x="764" y="597"/>
                </a:lnTo>
                <a:lnTo>
                  <a:pt x="764" y="586"/>
                </a:lnTo>
                <a:lnTo>
                  <a:pt x="764" y="586"/>
                </a:lnTo>
                <a:lnTo>
                  <a:pt x="754" y="549"/>
                </a:lnTo>
                <a:lnTo>
                  <a:pt x="748" y="523"/>
                </a:lnTo>
                <a:lnTo>
                  <a:pt x="745" y="507"/>
                </a:lnTo>
                <a:lnTo>
                  <a:pt x="745" y="507"/>
                </a:lnTo>
                <a:lnTo>
                  <a:pt x="742" y="452"/>
                </a:lnTo>
                <a:lnTo>
                  <a:pt x="742" y="452"/>
                </a:lnTo>
                <a:lnTo>
                  <a:pt x="745" y="424"/>
                </a:lnTo>
                <a:lnTo>
                  <a:pt x="748" y="401"/>
                </a:lnTo>
                <a:lnTo>
                  <a:pt x="751" y="393"/>
                </a:lnTo>
                <a:lnTo>
                  <a:pt x="754" y="387"/>
                </a:lnTo>
                <a:lnTo>
                  <a:pt x="754" y="387"/>
                </a:lnTo>
                <a:lnTo>
                  <a:pt x="763" y="375"/>
                </a:lnTo>
                <a:lnTo>
                  <a:pt x="776" y="359"/>
                </a:lnTo>
                <a:lnTo>
                  <a:pt x="784" y="351"/>
                </a:lnTo>
                <a:lnTo>
                  <a:pt x="794" y="343"/>
                </a:lnTo>
                <a:lnTo>
                  <a:pt x="803" y="337"/>
                </a:lnTo>
                <a:lnTo>
                  <a:pt x="813" y="331"/>
                </a:lnTo>
                <a:lnTo>
                  <a:pt x="813" y="331"/>
                </a:lnTo>
                <a:lnTo>
                  <a:pt x="832" y="323"/>
                </a:lnTo>
                <a:lnTo>
                  <a:pt x="845" y="320"/>
                </a:lnTo>
                <a:lnTo>
                  <a:pt x="855" y="319"/>
                </a:lnTo>
                <a:lnTo>
                  <a:pt x="859" y="317"/>
                </a:lnTo>
                <a:lnTo>
                  <a:pt x="859" y="317"/>
                </a:lnTo>
                <a:lnTo>
                  <a:pt x="862" y="315"/>
                </a:lnTo>
                <a:lnTo>
                  <a:pt x="864" y="308"/>
                </a:lnTo>
                <a:lnTo>
                  <a:pt x="868" y="289"/>
                </a:lnTo>
                <a:lnTo>
                  <a:pt x="872" y="261"/>
                </a:lnTo>
                <a:lnTo>
                  <a:pt x="872" y="261"/>
                </a:lnTo>
                <a:lnTo>
                  <a:pt x="918" y="240"/>
                </a:lnTo>
                <a:lnTo>
                  <a:pt x="950" y="224"/>
                </a:lnTo>
                <a:lnTo>
                  <a:pt x="969" y="217"/>
                </a:lnTo>
                <a:lnTo>
                  <a:pt x="969" y="217"/>
                </a:lnTo>
                <a:lnTo>
                  <a:pt x="981" y="214"/>
                </a:lnTo>
                <a:lnTo>
                  <a:pt x="988" y="211"/>
                </a:lnTo>
                <a:lnTo>
                  <a:pt x="988" y="211"/>
                </a:lnTo>
                <a:lnTo>
                  <a:pt x="1001" y="211"/>
                </a:lnTo>
                <a:lnTo>
                  <a:pt x="1032" y="210"/>
                </a:lnTo>
                <a:lnTo>
                  <a:pt x="1032" y="210"/>
                </a:lnTo>
                <a:lnTo>
                  <a:pt x="1059" y="210"/>
                </a:lnTo>
                <a:lnTo>
                  <a:pt x="1090" y="208"/>
                </a:lnTo>
                <a:lnTo>
                  <a:pt x="1116" y="206"/>
                </a:lnTo>
                <a:lnTo>
                  <a:pt x="1133" y="206"/>
                </a:lnTo>
                <a:lnTo>
                  <a:pt x="1133" y="206"/>
                </a:lnTo>
                <a:lnTo>
                  <a:pt x="1157" y="210"/>
                </a:lnTo>
                <a:lnTo>
                  <a:pt x="1161" y="215"/>
                </a:lnTo>
                <a:lnTo>
                  <a:pt x="1161" y="215"/>
                </a:lnTo>
                <a:lnTo>
                  <a:pt x="1161" y="215"/>
                </a:lnTo>
                <a:lnTo>
                  <a:pt x="1163" y="216"/>
                </a:lnTo>
                <a:lnTo>
                  <a:pt x="1161" y="217"/>
                </a:lnTo>
                <a:lnTo>
                  <a:pt x="1158" y="221"/>
                </a:lnTo>
                <a:lnTo>
                  <a:pt x="1158" y="221"/>
                </a:lnTo>
                <a:lnTo>
                  <a:pt x="1146" y="229"/>
                </a:lnTo>
                <a:lnTo>
                  <a:pt x="1141" y="234"/>
                </a:lnTo>
                <a:lnTo>
                  <a:pt x="1135" y="240"/>
                </a:lnTo>
                <a:lnTo>
                  <a:pt x="1135" y="240"/>
                </a:lnTo>
                <a:lnTo>
                  <a:pt x="1123" y="260"/>
                </a:lnTo>
                <a:lnTo>
                  <a:pt x="1118" y="270"/>
                </a:lnTo>
                <a:lnTo>
                  <a:pt x="1116" y="277"/>
                </a:lnTo>
                <a:lnTo>
                  <a:pt x="1116" y="277"/>
                </a:lnTo>
                <a:lnTo>
                  <a:pt x="1115" y="284"/>
                </a:lnTo>
                <a:lnTo>
                  <a:pt x="1114" y="286"/>
                </a:lnTo>
                <a:lnTo>
                  <a:pt x="1111" y="289"/>
                </a:lnTo>
                <a:lnTo>
                  <a:pt x="1111" y="289"/>
                </a:lnTo>
                <a:lnTo>
                  <a:pt x="1103" y="296"/>
                </a:lnTo>
                <a:lnTo>
                  <a:pt x="1091" y="309"/>
                </a:lnTo>
                <a:lnTo>
                  <a:pt x="1079" y="322"/>
                </a:lnTo>
                <a:lnTo>
                  <a:pt x="1075" y="328"/>
                </a:lnTo>
                <a:lnTo>
                  <a:pt x="1073" y="333"/>
                </a:lnTo>
                <a:lnTo>
                  <a:pt x="1073" y="333"/>
                </a:lnTo>
                <a:lnTo>
                  <a:pt x="1073" y="343"/>
                </a:lnTo>
                <a:lnTo>
                  <a:pt x="1073" y="356"/>
                </a:lnTo>
                <a:lnTo>
                  <a:pt x="1075" y="369"/>
                </a:lnTo>
                <a:lnTo>
                  <a:pt x="1078" y="375"/>
                </a:lnTo>
                <a:lnTo>
                  <a:pt x="1081" y="381"/>
                </a:lnTo>
                <a:lnTo>
                  <a:pt x="1081" y="381"/>
                </a:lnTo>
                <a:lnTo>
                  <a:pt x="1091" y="393"/>
                </a:lnTo>
                <a:lnTo>
                  <a:pt x="1102" y="403"/>
                </a:lnTo>
                <a:lnTo>
                  <a:pt x="1114" y="413"/>
                </a:lnTo>
                <a:lnTo>
                  <a:pt x="1120" y="415"/>
                </a:lnTo>
                <a:lnTo>
                  <a:pt x="1124" y="418"/>
                </a:lnTo>
                <a:lnTo>
                  <a:pt x="1124" y="418"/>
                </a:lnTo>
                <a:lnTo>
                  <a:pt x="1131" y="418"/>
                </a:lnTo>
                <a:lnTo>
                  <a:pt x="1140" y="415"/>
                </a:lnTo>
                <a:lnTo>
                  <a:pt x="1153" y="411"/>
                </a:lnTo>
                <a:lnTo>
                  <a:pt x="1153" y="411"/>
                </a:lnTo>
                <a:lnTo>
                  <a:pt x="1164" y="406"/>
                </a:lnTo>
                <a:lnTo>
                  <a:pt x="1178" y="396"/>
                </a:lnTo>
                <a:lnTo>
                  <a:pt x="1194" y="388"/>
                </a:lnTo>
                <a:lnTo>
                  <a:pt x="1203" y="382"/>
                </a:lnTo>
                <a:lnTo>
                  <a:pt x="1203" y="382"/>
                </a:lnTo>
                <a:lnTo>
                  <a:pt x="1211" y="378"/>
                </a:lnTo>
                <a:lnTo>
                  <a:pt x="1222" y="371"/>
                </a:lnTo>
                <a:lnTo>
                  <a:pt x="1233" y="363"/>
                </a:lnTo>
                <a:lnTo>
                  <a:pt x="1242" y="352"/>
                </a:lnTo>
                <a:lnTo>
                  <a:pt x="1242" y="352"/>
                </a:lnTo>
                <a:lnTo>
                  <a:pt x="1246" y="346"/>
                </a:lnTo>
                <a:lnTo>
                  <a:pt x="1250" y="340"/>
                </a:lnTo>
                <a:lnTo>
                  <a:pt x="1256" y="326"/>
                </a:lnTo>
                <a:lnTo>
                  <a:pt x="1259" y="315"/>
                </a:lnTo>
                <a:lnTo>
                  <a:pt x="1260" y="310"/>
                </a:lnTo>
                <a:lnTo>
                  <a:pt x="1260" y="310"/>
                </a:lnTo>
                <a:lnTo>
                  <a:pt x="1258" y="296"/>
                </a:lnTo>
                <a:lnTo>
                  <a:pt x="1258" y="296"/>
                </a:lnTo>
                <a:lnTo>
                  <a:pt x="1257" y="279"/>
                </a:lnTo>
                <a:lnTo>
                  <a:pt x="1256" y="263"/>
                </a:lnTo>
                <a:lnTo>
                  <a:pt x="1256" y="263"/>
                </a:lnTo>
                <a:lnTo>
                  <a:pt x="1256" y="257"/>
                </a:lnTo>
                <a:lnTo>
                  <a:pt x="1256" y="247"/>
                </a:lnTo>
                <a:lnTo>
                  <a:pt x="1256" y="247"/>
                </a:lnTo>
                <a:lnTo>
                  <a:pt x="1253" y="232"/>
                </a:lnTo>
                <a:lnTo>
                  <a:pt x="1251" y="221"/>
                </a:lnTo>
                <a:lnTo>
                  <a:pt x="1251" y="221"/>
                </a:lnTo>
                <a:lnTo>
                  <a:pt x="1251" y="212"/>
                </a:lnTo>
                <a:lnTo>
                  <a:pt x="1251" y="208"/>
                </a:lnTo>
                <a:lnTo>
                  <a:pt x="1250" y="204"/>
                </a:lnTo>
                <a:lnTo>
                  <a:pt x="1250" y="204"/>
                </a:lnTo>
                <a:lnTo>
                  <a:pt x="1247" y="201"/>
                </a:lnTo>
                <a:lnTo>
                  <a:pt x="1245" y="198"/>
                </a:lnTo>
                <a:lnTo>
                  <a:pt x="1240" y="193"/>
                </a:lnTo>
                <a:lnTo>
                  <a:pt x="1240" y="193"/>
                </a:lnTo>
                <a:lnTo>
                  <a:pt x="1235" y="189"/>
                </a:lnTo>
                <a:lnTo>
                  <a:pt x="1228" y="185"/>
                </a:lnTo>
                <a:lnTo>
                  <a:pt x="1228" y="185"/>
                </a:lnTo>
                <a:lnTo>
                  <a:pt x="1220" y="180"/>
                </a:lnTo>
                <a:lnTo>
                  <a:pt x="1215" y="179"/>
                </a:lnTo>
                <a:lnTo>
                  <a:pt x="1211" y="179"/>
                </a:lnTo>
                <a:lnTo>
                  <a:pt x="1211" y="179"/>
                </a:lnTo>
                <a:lnTo>
                  <a:pt x="1205" y="181"/>
                </a:lnTo>
                <a:lnTo>
                  <a:pt x="1202" y="181"/>
                </a:lnTo>
                <a:lnTo>
                  <a:pt x="1202" y="181"/>
                </a:lnTo>
                <a:lnTo>
                  <a:pt x="1197" y="178"/>
                </a:lnTo>
                <a:lnTo>
                  <a:pt x="1192" y="174"/>
                </a:lnTo>
                <a:lnTo>
                  <a:pt x="1189" y="172"/>
                </a:lnTo>
                <a:lnTo>
                  <a:pt x="1189" y="172"/>
                </a:lnTo>
                <a:lnTo>
                  <a:pt x="1163" y="168"/>
                </a:lnTo>
                <a:lnTo>
                  <a:pt x="1163" y="168"/>
                </a:lnTo>
                <a:lnTo>
                  <a:pt x="1146" y="162"/>
                </a:lnTo>
                <a:lnTo>
                  <a:pt x="1146" y="162"/>
                </a:lnTo>
                <a:lnTo>
                  <a:pt x="1123" y="159"/>
                </a:lnTo>
                <a:lnTo>
                  <a:pt x="1079" y="152"/>
                </a:lnTo>
                <a:lnTo>
                  <a:pt x="1031" y="144"/>
                </a:lnTo>
                <a:lnTo>
                  <a:pt x="1012" y="143"/>
                </a:lnTo>
                <a:lnTo>
                  <a:pt x="998" y="142"/>
                </a:lnTo>
                <a:lnTo>
                  <a:pt x="998" y="142"/>
                </a:lnTo>
                <a:lnTo>
                  <a:pt x="983" y="143"/>
                </a:lnTo>
                <a:lnTo>
                  <a:pt x="963" y="147"/>
                </a:lnTo>
                <a:lnTo>
                  <a:pt x="915" y="156"/>
                </a:lnTo>
                <a:lnTo>
                  <a:pt x="856" y="171"/>
                </a:lnTo>
                <a:lnTo>
                  <a:pt x="856" y="171"/>
                </a:lnTo>
                <a:lnTo>
                  <a:pt x="855" y="169"/>
                </a:lnTo>
                <a:lnTo>
                  <a:pt x="851" y="169"/>
                </a:lnTo>
                <a:lnTo>
                  <a:pt x="851" y="169"/>
                </a:lnTo>
                <a:lnTo>
                  <a:pt x="844" y="172"/>
                </a:lnTo>
                <a:lnTo>
                  <a:pt x="831" y="178"/>
                </a:lnTo>
                <a:lnTo>
                  <a:pt x="812" y="187"/>
                </a:lnTo>
                <a:lnTo>
                  <a:pt x="812" y="187"/>
                </a:lnTo>
                <a:lnTo>
                  <a:pt x="793" y="189"/>
                </a:lnTo>
                <a:lnTo>
                  <a:pt x="778" y="190"/>
                </a:lnTo>
                <a:lnTo>
                  <a:pt x="771" y="191"/>
                </a:lnTo>
                <a:lnTo>
                  <a:pt x="771" y="191"/>
                </a:lnTo>
                <a:lnTo>
                  <a:pt x="750" y="201"/>
                </a:lnTo>
                <a:lnTo>
                  <a:pt x="729" y="208"/>
                </a:lnTo>
                <a:lnTo>
                  <a:pt x="705" y="227"/>
                </a:lnTo>
                <a:lnTo>
                  <a:pt x="705" y="227"/>
                </a:lnTo>
                <a:lnTo>
                  <a:pt x="705" y="215"/>
                </a:lnTo>
                <a:lnTo>
                  <a:pt x="705" y="215"/>
                </a:lnTo>
                <a:lnTo>
                  <a:pt x="707" y="210"/>
                </a:lnTo>
                <a:lnTo>
                  <a:pt x="708" y="208"/>
                </a:lnTo>
                <a:lnTo>
                  <a:pt x="708" y="205"/>
                </a:lnTo>
                <a:lnTo>
                  <a:pt x="708" y="195"/>
                </a:lnTo>
                <a:lnTo>
                  <a:pt x="708" y="195"/>
                </a:lnTo>
                <a:lnTo>
                  <a:pt x="713" y="192"/>
                </a:lnTo>
                <a:lnTo>
                  <a:pt x="716" y="190"/>
                </a:lnTo>
                <a:lnTo>
                  <a:pt x="716" y="189"/>
                </a:lnTo>
                <a:lnTo>
                  <a:pt x="716" y="187"/>
                </a:lnTo>
                <a:lnTo>
                  <a:pt x="716" y="187"/>
                </a:lnTo>
                <a:lnTo>
                  <a:pt x="713" y="175"/>
                </a:lnTo>
                <a:lnTo>
                  <a:pt x="713" y="175"/>
                </a:lnTo>
                <a:lnTo>
                  <a:pt x="715" y="174"/>
                </a:lnTo>
                <a:lnTo>
                  <a:pt x="719" y="172"/>
                </a:lnTo>
                <a:lnTo>
                  <a:pt x="722" y="168"/>
                </a:lnTo>
                <a:lnTo>
                  <a:pt x="722" y="166"/>
                </a:lnTo>
                <a:lnTo>
                  <a:pt x="722" y="162"/>
                </a:lnTo>
                <a:lnTo>
                  <a:pt x="722" y="162"/>
                </a:lnTo>
                <a:lnTo>
                  <a:pt x="719" y="156"/>
                </a:lnTo>
                <a:lnTo>
                  <a:pt x="715" y="152"/>
                </a:lnTo>
                <a:lnTo>
                  <a:pt x="710" y="146"/>
                </a:lnTo>
                <a:lnTo>
                  <a:pt x="705" y="140"/>
                </a:lnTo>
                <a:lnTo>
                  <a:pt x="705" y="140"/>
                </a:lnTo>
                <a:lnTo>
                  <a:pt x="702" y="132"/>
                </a:lnTo>
                <a:lnTo>
                  <a:pt x="699" y="127"/>
                </a:lnTo>
                <a:lnTo>
                  <a:pt x="697" y="121"/>
                </a:lnTo>
                <a:lnTo>
                  <a:pt x="697" y="121"/>
                </a:lnTo>
                <a:lnTo>
                  <a:pt x="701" y="119"/>
                </a:lnTo>
                <a:lnTo>
                  <a:pt x="709" y="116"/>
                </a:lnTo>
                <a:lnTo>
                  <a:pt x="720" y="111"/>
                </a:lnTo>
                <a:lnTo>
                  <a:pt x="726" y="106"/>
                </a:lnTo>
                <a:lnTo>
                  <a:pt x="730" y="101"/>
                </a:lnTo>
                <a:lnTo>
                  <a:pt x="730" y="101"/>
                </a:lnTo>
                <a:lnTo>
                  <a:pt x="741" y="91"/>
                </a:lnTo>
                <a:lnTo>
                  <a:pt x="750" y="80"/>
                </a:lnTo>
                <a:lnTo>
                  <a:pt x="756" y="70"/>
                </a:lnTo>
                <a:lnTo>
                  <a:pt x="758" y="63"/>
                </a:lnTo>
                <a:lnTo>
                  <a:pt x="758" y="63"/>
                </a:lnTo>
                <a:lnTo>
                  <a:pt x="758" y="58"/>
                </a:lnTo>
                <a:lnTo>
                  <a:pt x="758" y="57"/>
                </a:lnTo>
                <a:lnTo>
                  <a:pt x="756" y="56"/>
                </a:lnTo>
                <a:lnTo>
                  <a:pt x="750" y="55"/>
                </a:lnTo>
                <a:lnTo>
                  <a:pt x="738" y="54"/>
                </a:lnTo>
                <a:lnTo>
                  <a:pt x="738" y="54"/>
                </a:lnTo>
                <a:lnTo>
                  <a:pt x="704" y="53"/>
                </a:lnTo>
                <a:lnTo>
                  <a:pt x="687" y="51"/>
                </a:lnTo>
                <a:lnTo>
                  <a:pt x="687" y="51"/>
                </a:lnTo>
                <a:lnTo>
                  <a:pt x="680" y="41"/>
                </a:lnTo>
                <a:lnTo>
                  <a:pt x="672" y="27"/>
                </a:lnTo>
                <a:lnTo>
                  <a:pt x="672" y="27"/>
                </a:lnTo>
                <a:lnTo>
                  <a:pt x="666" y="14"/>
                </a:lnTo>
                <a:lnTo>
                  <a:pt x="662" y="6"/>
                </a:lnTo>
                <a:lnTo>
                  <a:pt x="659" y="2"/>
                </a:lnTo>
                <a:lnTo>
                  <a:pt x="656" y="1"/>
                </a:lnTo>
                <a:lnTo>
                  <a:pt x="656" y="1"/>
                </a:lnTo>
                <a:lnTo>
                  <a:pt x="649" y="0"/>
                </a:lnTo>
                <a:lnTo>
                  <a:pt x="642" y="1"/>
                </a:lnTo>
                <a:lnTo>
                  <a:pt x="636" y="2"/>
                </a:lnTo>
                <a:lnTo>
                  <a:pt x="631" y="5"/>
                </a:lnTo>
                <a:lnTo>
                  <a:pt x="631" y="5"/>
                </a:lnTo>
                <a:lnTo>
                  <a:pt x="622" y="7"/>
                </a:lnTo>
                <a:lnTo>
                  <a:pt x="605" y="10"/>
                </a:lnTo>
                <a:lnTo>
                  <a:pt x="581" y="12"/>
                </a:lnTo>
                <a:lnTo>
                  <a:pt x="581" y="12"/>
                </a:lnTo>
                <a:lnTo>
                  <a:pt x="581" y="11"/>
                </a:lnTo>
                <a:lnTo>
                  <a:pt x="579" y="8"/>
                </a:lnTo>
                <a:lnTo>
                  <a:pt x="574" y="7"/>
                </a:lnTo>
                <a:lnTo>
                  <a:pt x="567" y="7"/>
                </a:lnTo>
                <a:lnTo>
                  <a:pt x="567" y="7"/>
                </a:lnTo>
                <a:lnTo>
                  <a:pt x="563" y="8"/>
                </a:lnTo>
                <a:lnTo>
                  <a:pt x="561" y="10"/>
                </a:lnTo>
                <a:lnTo>
                  <a:pt x="559" y="13"/>
                </a:lnTo>
                <a:lnTo>
                  <a:pt x="557" y="17"/>
                </a:lnTo>
                <a:lnTo>
                  <a:pt x="557" y="18"/>
                </a:lnTo>
                <a:lnTo>
                  <a:pt x="557" y="18"/>
                </a:lnTo>
                <a:lnTo>
                  <a:pt x="545" y="27"/>
                </a:lnTo>
                <a:lnTo>
                  <a:pt x="535" y="38"/>
                </a:lnTo>
                <a:lnTo>
                  <a:pt x="522" y="50"/>
                </a:lnTo>
                <a:lnTo>
                  <a:pt x="522" y="50"/>
                </a:lnTo>
                <a:lnTo>
                  <a:pt x="517" y="57"/>
                </a:lnTo>
                <a:lnTo>
                  <a:pt x="514" y="66"/>
                </a:lnTo>
                <a:lnTo>
                  <a:pt x="512" y="75"/>
                </a:lnTo>
                <a:lnTo>
                  <a:pt x="511" y="85"/>
                </a:lnTo>
                <a:lnTo>
                  <a:pt x="511" y="101"/>
                </a:lnTo>
                <a:lnTo>
                  <a:pt x="512" y="109"/>
                </a:lnTo>
                <a:lnTo>
                  <a:pt x="512" y="109"/>
                </a:lnTo>
                <a:lnTo>
                  <a:pt x="528" y="149"/>
                </a:lnTo>
                <a:lnTo>
                  <a:pt x="528" y="14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7">
            <a:extLst>
              <a:ext uri="{FF2B5EF4-FFF2-40B4-BE49-F238E27FC236}">
                <a16:creationId xmlns:a16="http://schemas.microsoft.com/office/drawing/2014/main" id="{BD6DF506-5565-4DF7-A98F-34EE774EC7BE}"/>
              </a:ext>
            </a:extLst>
          </p:cNvPr>
          <p:cNvSpPr>
            <a:spLocks/>
          </p:cNvSpPr>
          <p:nvPr/>
        </p:nvSpPr>
        <p:spPr bwMode="auto">
          <a:xfrm>
            <a:off x="2342710" y="834215"/>
            <a:ext cx="1345413" cy="1585708"/>
          </a:xfrm>
          <a:custGeom>
            <a:avLst/>
            <a:gdLst>
              <a:gd name="T0" fmla="*/ 885 w 1131"/>
              <a:gd name="T1" fmla="*/ 218 h 1333"/>
              <a:gd name="T2" fmla="*/ 823 w 1131"/>
              <a:gd name="T3" fmla="*/ 300 h 1333"/>
              <a:gd name="T4" fmla="*/ 662 w 1131"/>
              <a:gd name="T5" fmla="*/ 441 h 1333"/>
              <a:gd name="T6" fmla="*/ 583 w 1131"/>
              <a:gd name="T7" fmla="*/ 496 h 1333"/>
              <a:gd name="T8" fmla="*/ 496 w 1131"/>
              <a:gd name="T9" fmla="*/ 622 h 1333"/>
              <a:gd name="T10" fmla="*/ 420 w 1131"/>
              <a:gd name="T11" fmla="*/ 772 h 1333"/>
              <a:gd name="T12" fmla="*/ 329 w 1131"/>
              <a:gd name="T13" fmla="*/ 721 h 1333"/>
              <a:gd name="T14" fmla="*/ 164 w 1131"/>
              <a:gd name="T15" fmla="*/ 639 h 1333"/>
              <a:gd name="T16" fmla="*/ 123 w 1131"/>
              <a:gd name="T17" fmla="*/ 644 h 1333"/>
              <a:gd name="T18" fmla="*/ 43 w 1131"/>
              <a:gd name="T19" fmla="*/ 702 h 1333"/>
              <a:gd name="T20" fmla="*/ 22 w 1131"/>
              <a:gd name="T21" fmla="*/ 719 h 1333"/>
              <a:gd name="T22" fmla="*/ 10 w 1131"/>
              <a:gd name="T23" fmla="*/ 796 h 1333"/>
              <a:gd name="T24" fmla="*/ 142 w 1131"/>
              <a:gd name="T25" fmla="*/ 758 h 1333"/>
              <a:gd name="T26" fmla="*/ 294 w 1131"/>
              <a:gd name="T27" fmla="*/ 806 h 1333"/>
              <a:gd name="T28" fmla="*/ 382 w 1131"/>
              <a:gd name="T29" fmla="*/ 868 h 1333"/>
              <a:gd name="T30" fmla="*/ 493 w 1131"/>
              <a:gd name="T31" fmla="*/ 886 h 1333"/>
              <a:gd name="T32" fmla="*/ 610 w 1131"/>
              <a:gd name="T33" fmla="*/ 777 h 1333"/>
              <a:gd name="T34" fmla="*/ 667 w 1131"/>
              <a:gd name="T35" fmla="*/ 949 h 1333"/>
              <a:gd name="T36" fmla="*/ 678 w 1131"/>
              <a:gd name="T37" fmla="*/ 1169 h 1333"/>
              <a:gd name="T38" fmla="*/ 682 w 1131"/>
              <a:gd name="T39" fmla="*/ 1255 h 1333"/>
              <a:gd name="T40" fmla="*/ 685 w 1131"/>
              <a:gd name="T41" fmla="*/ 1308 h 1333"/>
              <a:gd name="T42" fmla="*/ 772 w 1131"/>
              <a:gd name="T43" fmla="*/ 1326 h 1333"/>
              <a:gd name="T44" fmla="*/ 845 w 1131"/>
              <a:gd name="T45" fmla="*/ 1321 h 1333"/>
              <a:gd name="T46" fmla="*/ 849 w 1131"/>
              <a:gd name="T47" fmla="*/ 1294 h 1333"/>
              <a:gd name="T48" fmla="*/ 768 w 1131"/>
              <a:gd name="T49" fmla="*/ 1241 h 1333"/>
              <a:gd name="T50" fmla="*/ 766 w 1131"/>
              <a:gd name="T51" fmla="*/ 1120 h 1333"/>
              <a:gd name="T52" fmla="*/ 777 w 1131"/>
              <a:gd name="T53" fmla="*/ 956 h 1333"/>
              <a:gd name="T54" fmla="*/ 774 w 1131"/>
              <a:gd name="T55" fmla="*/ 625 h 1333"/>
              <a:gd name="T56" fmla="*/ 823 w 1131"/>
              <a:gd name="T57" fmla="*/ 605 h 1333"/>
              <a:gd name="T58" fmla="*/ 902 w 1131"/>
              <a:gd name="T59" fmla="*/ 520 h 1333"/>
              <a:gd name="T60" fmla="*/ 980 w 1131"/>
              <a:gd name="T61" fmla="*/ 751 h 1333"/>
              <a:gd name="T62" fmla="*/ 993 w 1131"/>
              <a:gd name="T63" fmla="*/ 830 h 1333"/>
              <a:gd name="T64" fmla="*/ 1000 w 1131"/>
              <a:gd name="T65" fmla="*/ 846 h 1333"/>
              <a:gd name="T66" fmla="*/ 1025 w 1131"/>
              <a:gd name="T67" fmla="*/ 852 h 1333"/>
              <a:gd name="T68" fmla="*/ 1051 w 1131"/>
              <a:gd name="T69" fmla="*/ 835 h 1333"/>
              <a:gd name="T70" fmla="*/ 1043 w 1131"/>
              <a:gd name="T71" fmla="*/ 778 h 1333"/>
              <a:gd name="T72" fmla="*/ 1008 w 1131"/>
              <a:gd name="T73" fmla="*/ 665 h 1333"/>
              <a:gd name="T74" fmla="*/ 982 w 1131"/>
              <a:gd name="T75" fmla="*/ 517 h 1333"/>
              <a:gd name="T76" fmla="*/ 1019 w 1131"/>
              <a:gd name="T77" fmla="*/ 555 h 1333"/>
              <a:gd name="T78" fmla="*/ 1081 w 1131"/>
              <a:gd name="T79" fmla="*/ 535 h 1333"/>
              <a:gd name="T80" fmla="*/ 1124 w 1131"/>
              <a:gd name="T81" fmla="*/ 493 h 1333"/>
              <a:gd name="T82" fmla="*/ 1114 w 1131"/>
              <a:gd name="T83" fmla="*/ 376 h 1333"/>
              <a:gd name="T84" fmla="*/ 1052 w 1131"/>
              <a:gd name="T85" fmla="*/ 360 h 1333"/>
              <a:gd name="T86" fmla="*/ 1015 w 1131"/>
              <a:gd name="T87" fmla="*/ 370 h 1333"/>
              <a:gd name="T88" fmla="*/ 1005 w 1131"/>
              <a:gd name="T89" fmla="*/ 471 h 1333"/>
              <a:gd name="T90" fmla="*/ 980 w 1131"/>
              <a:gd name="T91" fmla="*/ 492 h 1333"/>
              <a:gd name="T92" fmla="*/ 993 w 1131"/>
              <a:gd name="T93" fmla="*/ 394 h 1333"/>
              <a:gd name="T94" fmla="*/ 991 w 1131"/>
              <a:gd name="T95" fmla="*/ 290 h 1333"/>
              <a:gd name="T96" fmla="*/ 1056 w 1131"/>
              <a:gd name="T97" fmla="*/ 209 h 1333"/>
              <a:gd name="T98" fmla="*/ 1063 w 1131"/>
              <a:gd name="T99" fmla="*/ 135 h 1333"/>
              <a:gd name="T100" fmla="*/ 1089 w 1131"/>
              <a:gd name="T101" fmla="*/ 99 h 1333"/>
              <a:gd name="T102" fmla="*/ 1050 w 1131"/>
              <a:gd name="T103" fmla="*/ 76 h 1333"/>
              <a:gd name="T104" fmla="*/ 1017 w 1131"/>
              <a:gd name="T105" fmla="*/ 17 h 1333"/>
              <a:gd name="T106" fmla="*/ 953 w 1131"/>
              <a:gd name="T107" fmla="*/ 0 h 1333"/>
              <a:gd name="T108" fmla="*/ 919 w 1131"/>
              <a:gd name="T109" fmla="*/ 29 h 1333"/>
              <a:gd name="T110" fmla="*/ 896 w 1131"/>
              <a:gd name="T111" fmla="*/ 70 h 1333"/>
              <a:gd name="T112" fmla="*/ 906 w 1131"/>
              <a:gd name="T113" fmla="*/ 141 h 1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131" h="1333">
                <a:moveTo>
                  <a:pt x="925" y="187"/>
                </a:moveTo>
                <a:lnTo>
                  <a:pt x="925" y="187"/>
                </a:lnTo>
                <a:lnTo>
                  <a:pt x="921" y="194"/>
                </a:lnTo>
                <a:lnTo>
                  <a:pt x="917" y="201"/>
                </a:lnTo>
                <a:lnTo>
                  <a:pt x="914" y="206"/>
                </a:lnTo>
                <a:lnTo>
                  <a:pt x="914" y="206"/>
                </a:lnTo>
                <a:lnTo>
                  <a:pt x="907" y="208"/>
                </a:lnTo>
                <a:lnTo>
                  <a:pt x="897" y="212"/>
                </a:lnTo>
                <a:lnTo>
                  <a:pt x="885" y="218"/>
                </a:lnTo>
                <a:lnTo>
                  <a:pt x="879" y="220"/>
                </a:lnTo>
                <a:lnTo>
                  <a:pt x="874" y="225"/>
                </a:lnTo>
                <a:lnTo>
                  <a:pt x="874" y="225"/>
                </a:lnTo>
                <a:lnTo>
                  <a:pt x="869" y="230"/>
                </a:lnTo>
                <a:lnTo>
                  <a:pt x="863" y="238"/>
                </a:lnTo>
                <a:lnTo>
                  <a:pt x="851" y="257"/>
                </a:lnTo>
                <a:lnTo>
                  <a:pt x="830" y="290"/>
                </a:lnTo>
                <a:lnTo>
                  <a:pt x="830" y="290"/>
                </a:lnTo>
                <a:lnTo>
                  <a:pt x="823" y="300"/>
                </a:lnTo>
                <a:lnTo>
                  <a:pt x="805" y="318"/>
                </a:lnTo>
                <a:lnTo>
                  <a:pt x="754" y="368"/>
                </a:lnTo>
                <a:lnTo>
                  <a:pt x="682" y="438"/>
                </a:lnTo>
                <a:lnTo>
                  <a:pt x="682" y="438"/>
                </a:lnTo>
                <a:lnTo>
                  <a:pt x="680" y="437"/>
                </a:lnTo>
                <a:lnTo>
                  <a:pt x="674" y="436"/>
                </a:lnTo>
                <a:lnTo>
                  <a:pt x="670" y="436"/>
                </a:lnTo>
                <a:lnTo>
                  <a:pt x="667" y="438"/>
                </a:lnTo>
                <a:lnTo>
                  <a:pt x="662" y="441"/>
                </a:lnTo>
                <a:lnTo>
                  <a:pt x="658" y="446"/>
                </a:lnTo>
                <a:lnTo>
                  <a:pt x="658" y="446"/>
                </a:lnTo>
                <a:lnTo>
                  <a:pt x="645" y="462"/>
                </a:lnTo>
                <a:lnTo>
                  <a:pt x="641" y="468"/>
                </a:lnTo>
                <a:lnTo>
                  <a:pt x="641" y="468"/>
                </a:lnTo>
                <a:lnTo>
                  <a:pt x="629" y="473"/>
                </a:lnTo>
                <a:lnTo>
                  <a:pt x="615" y="479"/>
                </a:lnTo>
                <a:lnTo>
                  <a:pt x="600" y="486"/>
                </a:lnTo>
                <a:lnTo>
                  <a:pt x="583" y="496"/>
                </a:lnTo>
                <a:lnTo>
                  <a:pt x="567" y="506"/>
                </a:lnTo>
                <a:lnTo>
                  <a:pt x="558" y="512"/>
                </a:lnTo>
                <a:lnTo>
                  <a:pt x="552" y="520"/>
                </a:lnTo>
                <a:lnTo>
                  <a:pt x="545" y="525"/>
                </a:lnTo>
                <a:lnTo>
                  <a:pt x="540" y="534"/>
                </a:lnTo>
                <a:lnTo>
                  <a:pt x="540" y="534"/>
                </a:lnTo>
                <a:lnTo>
                  <a:pt x="530" y="551"/>
                </a:lnTo>
                <a:lnTo>
                  <a:pt x="519" y="572"/>
                </a:lnTo>
                <a:lnTo>
                  <a:pt x="496" y="622"/>
                </a:lnTo>
                <a:lnTo>
                  <a:pt x="476" y="669"/>
                </a:lnTo>
                <a:lnTo>
                  <a:pt x="464" y="700"/>
                </a:lnTo>
                <a:lnTo>
                  <a:pt x="464" y="700"/>
                </a:lnTo>
                <a:lnTo>
                  <a:pt x="459" y="710"/>
                </a:lnTo>
                <a:lnTo>
                  <a:pt x="453" y="722"/>
                </a:lnTo>
                <a:lnTo>
                  <a:pt x="440" y="747"/>
                </a:lnTo>
                <a:lnTo>
                  <a:pt x="422" y="776"/>
                </a:lnTo>
                <a:lnTo>
                  <a:pt x="422" y="776"/>
                </a:lnTo>
                <a:lnTo>
                  <a:pt x="420" y="772"/>
                </a:lnTo>
                <a:lnTo>
                  <a:pt x="417" y="768"/>
                </a:lnTo>
                <a:lnTo>
                  <a:pt x="413" y="762"/>
                </a:lnTo>
                <a:lnTo>
                  <a:pt x="405" y="756"/>
                </a:lnTo>
                <a:lnTo>
                  <a:pt x="396" y="749"/>
                </a:lnTo>
                <a:lnTo>
                  <a:pt x="384" y="741"/>
                </a:lnTo>
                <a:lnTo>
                  <a:pt x="368" y="734"/>
                </a:lnTo>
                <a:lnTo>
                  <a:pt x="368" y="734"/>
                </a:lnTo>
                <a:lnTo>
                  <a:pt x="351" y="727"/>
                </a:lnTo>
                <a:lnTo>
                  <a:pt x="329" y="721"/>
                </a:lnTo>
                <a:lnTo>
                  <a:pt x="287" y="709"/>
                </a:lnTo>
                <a:lnTo>
                  <a:pt x="241" y="699"/>
                </a:lnTo>
                <a:lnTo>
                  <a:pt x="206" y="690"/>
                </a:lnTo>
                <a:lnTo>
                  <a:pt x="204" y="677"/>
                </a:lnTo>
                <a:lnTo>
                  <a:pt x="204" y="677"/>
                </a:lnTo>
                <a:lnTo>
                  <a:pt x="188" y="660"/>
                </a:lnTo>
                <a:lnTo>
                  <a:pt x="168" y="641"/>
                </a:lnTo>
                <a:lnTo>
                  <a:pt x="168" y="641"/>
                </a:lnTo>
                <a:lnTo>
                  <a:pt x="164" y="639"/>
                </a:lnTo>
                <a:lnTo>
                  <a:pt x="161" y="638"/>
                </a:lnTo>
                <a:lnTo>
                  <a:pt x="152" y="636"/>
                </a:lnTo>
                <a:lnTo>
                  <a:pt x="152" y="636"/>
                </a:lnTo>
                <a:lnTo>
                  <a:pt x="146" y="638"/>
                </a:lnTo>
                <a:lnTo>
                  <a:pt x="139" y="641"/>
                </a:lnTo>
                <a:lnTo>
                  <a:pt x="130" y="646"/>
                </a:lnTo>
                <a:lnTo>
                  <a:pt x="130" y="646"/>
                </a:lnTo>
                <a:lnTo>
                  <a:pt x="126" y="645"/>
                </a:lnTo>
                <a:lnTo>
                  <a:pt x="123" y="644"/>
                </a:lnTo>
                <a:lnTo>
                  <a:pt x="119" y="645"/>
                </a:lnTo>
                <a:lnTo>
                  <a:pt x="119" y="645"/>
                </a:lnTo>
                <a:lnTo>
                  <a:pt x="115" y="648"/>
                </a:lnTo>
                <a:lnTo>
                  <a:pt x="113" y="652"/>
                </a:lnTo>
                <a:lnTo>
                  <a:pt x="111" y="656"/>
                </a:lnTo>
                <a:lnTo>
                  <a:pt x="111" y="656"/>
                </a:lnTo>
                <a:lnTo>
                  <a:pt x="81" y="677"/>
                </a:lnTo>
                <a:lnTo>
                  <a:pt x="43" y="702"/>
                </a:lnTo>
                <a:lnTo>
                  <a:pt x="43" y="702"/>
                </a:lnTo>
                <a:lnTo>
                  <a:pt x="37" y="707"/>
                </a:lnTo>
                <a:lnTo>
                  <a:pt x="33" y="713"/>
                </a:lnTo>
                <a:lnTo>
                  <a:pt x="31" y="718"/>
                </a:lnTo>
                <a:lnTo>
                  <a:pt x="31" y="718"/>
                </a:lnTo>
                <a:lnTo>
                  <a:pt x="26" y="716"/>
                </a:lnTo>
                <a:lnTo>
                  <a:pt x="22" y="718"/>
                </a:lnTo>
                <a:lnTo>
                  <a:pt x="22" y="718"/>
                </a:lnTo>
                <a:lnTo>
                  <a:pt x="22" y="719"/>
                </a:lnTo>
                <a:lnTo>
                  <a:pt x="22" y="719"/>
                </a:lnTo>
                <a:lnTo>
                  <a:pt x="25" y="730"/>
                </a:lnTo>
                <a:lnTo>
                  <a:pt x="25" y="730"/>
                </a:lnTo>
                <a:lnTo>
                  <a:pt x="2" y="782"/>
                </a:lnTo>
                <a:lnTo>
                  <a:pt x="2" y="782"/>
                </a:lnTo>
                <a:lnTo>
                  <a:pt x="0" y="788"/>
                </a:lnTo>
                <a:lnTo>
                  <a:pt x="1" y="792"/>
                </a:lnTo>
                <a:lnTo>
                  <a:pt x="2" y="794"/>
                </a:lnTo>
                <a:lnTo>
                  <a:pt x="6" y="795"/>
                </a:lnTo>
                <a:lnTo>
                  <a:pt x="10" y="796"/>
                </a:lnTo>
                <a:lnTo>
                  <a:pt x="16" y="796"/>
                </a:lnTo>
                <a:lnTo>
                  <a:pt x="32" y="796"/>
                </a:lnTo>
                <a:lnTo>
                  <a:pt x="32" y="796"/>
                </a:lnTo>
                <a:lnTo>
                  <a:pt x="43" y="795"/>
                </a:lnTo>
                <a:lnTo>
                  <a:pt x="56" y="792"/>
                </a:lnTo>
                <a:lnTo>
                  <a:pt x="84" y="781"/>
                </a:lnTo>
                <a:lnTo>
                  <a:pt x="130" y="762"/>
                </a:lnTo>
                <a:lnTo>
                  <a:pt x="130" y="762"/>
                </a:lnTo>
                <a:lnTo>
                  <a:pt x="142" y="758"/>
                </a:lnTo>
                <a:lnTo>
                  <a:pt x="155" y="756"/>
                </a:lnTo>
                <a:lnTo>
                  <a:pt x="171" y="753"/>
                </a:lnTo>
                <a:lnTo>
                  <a:pt x="171" y="753"/>
                </a:lnTo>
                <a:lnTo>
                  <a:pt x="189" y="759"/>
                </a:lnTo>
                <a:lnTo>
                  <a:pt x="228" y="774"/>
                </a:lnTo>
                <a:lnTo>
                  <a:pt x="268" y="792"/>
                </a:lnTo>
                <a:lnTo>
                  <a:pt x="284" y="799"/>
                </a:lnTo>
                <a:lnTo>
                  <a:pt x="294" y="806"/>
                </a:lnTo>
                <a:lnTo>
                  <a:pt x="294" y="806"/>
                </a:lnTo>
                <a:lnTo>
                  <a:pt x="336" y="832"/>
                </a:lnTo>
                <a:lnTo>
                  <a:pt x="362" y="849"/>
                </a:lnTo>
                <a:lnTo>
                  <a:pt x="362" y="849"/>
                </a:lnTo>
                <a:lnTo>
                  <a:pt x="362" y="850"/>
                </a:lnTo>
                <a:lnTo>
                  <a:pt x="362" y="852"/>
                </a:lnTo>
                <a:lnTo>
                  <a:pt x="365" y="855"/>
                </a:lnTo>
                <a:lnTo>
                  <a:pt x="368" y="858"/>
                </a:lnTo>
                <a:lnTo>
                  <a:pt x="373" y="863"/>
                </a:lnTo>
                <a:lnTo>
                  <a:pt x="382" y="868"/>
                </a:lnTo>
                <a:lnTo>
                  <a:pt x="392" y="874"/>
                </a:lnTo>
                <a:lnTo>
                  <a:pt x="392" y="874"/>
                </a:lnTo>
                <a:lnTo>
                  <a:pt x="407" y="880"/>
                </a:lnTo>
                <a:lnTo>
                  <a:pt x="421" y="883"/>
                </a:lnTo>
                <a:lnTo>
                  <a:pt x="436" y="886"/>
                </a:lnTo>
                <a:lnTo>
                  <a:pt x="453" y="887"/>
                </a:lnTo>
                <a:lnTo>
                  <a:pt x="467" y="888"/>
                </a:lnTo>
                <a:lnTo>
                  <a:pt x="481" y="887"/>
                </a:lnTo>
                <a:lnTo>
                  <a:pt x="493" y="886"/>
                </a:lnTo>
                <a:lnTo>
                  <a:pt x="502" y="883"/>
                </a:lnTo>
                <a:lnTo>
                  <a:pt x="502" y="883"/>
                </a:lnTo>
                <a:lnTo>
                  <a:pt x="507" y="880"/>
                </a:lnTo>
                <a:lnTo>
                  <a:pt x="513" y="876"/>
                </a:lnTo>
                <a:lnTo>
                  <a:pt x="527" y="863"/>
                </a:lnTo>
                <a:lnTo>
                  <a:pt x="545" y="845"/>
                </a:lnTo>
                <a:lnTo>
                  <a:pt x="563" y="826"/>
                </a:lnTo>
                <a:lnTo>
                  <a:pt x="596" y="792"/>
                </a:lnTo>
                <a:lnTo>
                  <a:pt x="610" y="777"/>
                </a:lnTo>
                <a:lnTo>
                  <a:pt x="610" y="777"/>
                </a:lnTo>
                <a:lnTo>
                  <a:pt x="627" y="832"/>
                </a:lnTo>
                <a:lnTo>
                  <a:pt x="651" y="904"/>
                </a:lnTo>
                <a:lnTo>
                  <a:pt x="651" y="904"/>
                </a:lnTo>
                <a:lnTo>
                  <a:pt x="663" y="932"/>
                </a:lnTo>
                <a:lnTo>
                  <a:pt x="667" y="942"/>
                </a:lnTo>
                <a:lnTo>
                  <a:pt x="667" y="946"/>
                </a:lnTo>
                <a:lnTo>
                  <a:pt x="667" y="949"/>
                </a:lnTo>
                <a:lnTo>
                  <a:pt x="667" y="949"/>
                </a:lnTo>
                <a:lnTo>
                  <a:pt x="662" y="972"/>
                </a:lnTo>
                <a:lnTo>
                  <a:pt x="657" y="990"/>
                </a:lnTo>
                <a:lnTo>
                  <a:pt x="657" y="990"/>
                </a:lnTo>
                <a:lnTo>
                  <a:pt x="657" y="1040"/>
                </a:lnTo>
                <a:lnTo>
                  <a:pt x="660" y="1080"/>
                </a:lnTo>
                <a:lnTo>
                  <a:pt x="661" y="1099"/>
                </a:lnTo>
                <a:lnTo>
                  <a:pt x="663" y="1114"/>
                </a:lnTo>
                <a:lnTo>
                  <a:pt x="663" y="1114"/>
                </a:lnTo>
                <a:lnTo>
                  <a:pt x="678" y="1169"/>
                </a:lnTo>
                <a:lnTo>
                  <a:pt x="684" y="1193"/>
                </a:lnTo>
                <a:lnTo>
                  <a:pt x="687" y="1210"/>
                </a:lnTo>
                <a:lnTo>
                  <a:pt x="687" y="1210"/>
                </a:lnTo>
                <a:lnTo>
                  <a:pt x="688" y="1225"/>
                </a:lnTo>
                <a:lnTo>
                  <a:pt x="687" y="1237"/>
                </a:lnTo>
                <a:lnTo>
                  <a:pt x="686" y="1249"/>
                </a:lnTo>
                <a:lnTo>
                  <a:pt x="686" y="1249"/>
                </a:lnTo>
                <a:lnTo>
                  <a:pt x="685" y="1250"/>
                </a:lnTo>
                <a:lnTo>
                  <a:pt x="682" y="1255"/>
                </a:lnTo>
                <a:lnTo>
                  <a:pt x="680" y="1263"/>
                </a:lnTo>
                <a:lnTo>
                  <a:pt x="678" y="1276"/>
                </a:lnTo>
                <a:lnTo>
                  <a:pt x="678" y="1276"/>
                </a:lnTo>
                <a:lnTo>
                  <a:pt x="675" y="1290"/>
                </a:lnTo>
                <a:lnTo>
                  <a:pt x="675" y="1295"/>
                </a:lnTo>
                <a:lnTo>
                  <a:pt x="675" y="1300"/>
                </a:lnTo>
                <a:lnTo>
                  <a:pt x="676" y="1304"/>
                </a:lnTo>
                <a:lnTo>
                  <a:pt x="680" y="1307"/>
                </a:lnTo>
                <a:lnTo>
                  <a:pt x="685" y="1308"/>
                </a:lnTo>
                <a:lnTo>
                  <a:pt x="691" y="1308"/>
                </a:lnTo>
                <a:lnTo>
                  <a:pt x="691" y="1308"/>
                </a:lnTo>
                <a:lnTo>
                  <a:pt x="709" y="1310"/>
                </a:lnTo>
                <a:lnTo>
                  <a:pt x="729" y="1312"/>
                </a:lnTo>
                <a:lnTo>
                  <a:pt x="746" y="1314"/>
                </a:lnTo>
                <a:lnTo>
                  <a:pt x="756" y="1318"/>
                </a:lnTo>
                <a:lnTo>
                  <a:pt x="756" y="1318"/>
                </a:lnTo>
                <a:lnTo>
                  <a:pt x="763" y="1321"/>
                </a:lnTo>
                <a:lnTo>
                  <a:pt x="772" y="1326"/>
                </a:lnTo>
                <a:lnTo>
                  <a:pt x="781" y="1331"/>
                </a:lnTo>
                <a:lnTo>
                  <a:pt x="787" y="1332"/>
                </a:lnTo>
                <a:lnTo>
                  <a:pt x="795" y="1333"/>
                </a:lnTo>
                <a:lnTo>
                  <a:pt x="795" y="1333"/>
                </a:lnTo>
                <a:lnTo>
                  <a:pt x="802" y="1332"/>
                </a:lnTo>
                <a:lnTo>
                  <a:pt x="812" y="1331"/>
                </a:lnTo>
                <a:lnTo>
                  <a:pt x="823" y="1329"/>
                </a:lnTo>
                <a:lnTo>
                  <a:pt x="834" y="1325"/>
                </a:lnTo>
                <a:lnTo>
                  <a:pt x="845" y="1321"/>
                </a:lnTo>
                <a:lnTo>
                  <a:pt x="853" y="1318"/>
                </a:lnTo>
                <a:lnTo>
                  <a:pt x="859" y="1313"/>
                </a:lnTo>
                <a:lnTo>
                  <a:pt x="860" y="1311"/>
                </a:lnTo>
                <a:lnTo>
                  <a:pt x="861" y="1307"/>
                </a:lnTo>
                <a:lnTo>
                  <a:pt x="861" y="1307"/>
                </a:lnTo>
                <a:lnTo>
                  <a:pt x="861" y="1305"/>
                </a:lnTo>
                <a:lnTo>
                  <a:pt x="860" y="1302"/>
                </a:lnTo>
                <a:lnTo>
                  <a:pt x="857" y="1298"/>
                </a:lnTo>
                <a:lnTo>
                  <a:pt x="849" y="1294"/>
                </a:lnTo>
                <a:lnTo>
                  <a:pt x="842" y="1290"/>
                </a:lnTo>
                <a:lnTo>
                  <a:pt x="827" y="1284"/>
                </a:lnTo>
                <a:lnTo>
                  <a:pt x="816" y="1281"/>
                </a:lnTo>
                <a:lnTo>
                  <a:pt x="816" y="1281"/>
                </a:lnTo>
                <a:lnTo>
                  <a:pt x="805" y="1274"/>
                </a:lnTo>
                <a:lnTo>
                  <a:pt x="790" y="1263"/>
                </a:lnTo>
                <a:lnTo>
                  <a:pt x="777" y="1250"/>
                </a:lnTo>
                <a:lnTo>
                  <a:pt x="772" y="1245"/>
                </a:lnTo>
                <a:lnTo>
                  <a:pt x="768" y="1241"/>
                </a:lnTo>
                <a:lnTo>
                  <a:pt x="768" y="1241"/>
                </a:lnTo>
                <a:lnTo>
                  <a:pt x="761" y="1227"/>
                </a:lnTo>
                <a:lnTo>
                  <a:pt x="759" y="1219"/>
                </a:lnTo>
                <a:lnTo>
                  <a:pt x="758" y="1208"/>
                </a:lnTo>
                <a:lnTo>
                  <a:pt x="758" y="1208"/>
                </a:lnTo>
                <a:lnTo>
                  <a:pt x="758" y="1191"/>
                </a:lnTo>
                <a:lnTo>
                  <a:pt x="760" y="1168"/>
                </a:lnTo>
                <a:lnTo>
                  <a:pt x="766" y="1120"/>
                </a:lnTo>
                <a:lnTo>
                  <a:pt x="766" y="1120"/>
                </a:lnTo>
                <a:lnTo>
                  <a:pt x="767" y="1107"/>
                </a:lnTo>
                <a:lnTo>
                  <a:pt x="768" y="1090"/>
                </a:lnTo>
                <a:lnTo>
                  <a:pt x="768" y="1047"/>
                </a:lnTo>
                <a:lnTo>
                  <a:pt x="767" y="993"/>
                </a:lnTo>
                <a:lnTo>
                  <a:pt x="767" y="993"/>
                </a:lnTo>
                <a:lnTo>
                  <a:pt x="772" y="977"/>
                </a:lnTo>
                <a:lnTo>
                  <a:pt x="775" y="965"/>
                </a:lnTo>
                <a:lnTo>
                  <a:pt x="777" y="956"/>
                </a:lnTo>
                <a:lnTo>
                  <a:pt x="777" y="956"/>
                </a:lnTo>
                <a:lnTo>
                  <a:pt x="778" y="806"/>
                </a:lnTo>
                <a:lnTo>
                  <a:pt x="778" y="806"/>
                </a:lnTo>
                <a:lnTo>
                  <a:pt x="783" y="689"/>
                </a:lnTo>
                <a:lnTo>
                  <a:pt x="783" y="689"/>
                </a:lnTo>
                <a:lnTo>
                  <a:pt x="778" y="657"/>
                </a:lnTo>
                <a:lnTo>
                  <a:pt x="774" y="635"/>
                </a:lnTo>
                <a:lnTo>
                  <a:pt x="773" y="628"/>
                </a:lnTo>
                <a:lnTo>
                  <a:pt x="774" y="625"/>
                </a:lnTo>
                <a:lnTo>
                  <a:pt x="774" y="625"/>
                </a:lnTo>
                <a:lnTo>
                  <a:pt x="781" y="622"/>
                </a:lnTo>
                <a:lnTo>
                  <a:pt x="793" y="617"/>
                </a:lnTo>
                <a:lnTo>
                  <a:pt x="793" y="617"/>
                </a:lnTo>
                <a:lnTo>
                  <a:pt x="799" y="614"/>
                </a:lnTo>
                <a:lnTo>
                  <a:pt x="804" y="610"/>
                </a:lnTo>
                <a:lnTo>
                  <a:pt x="808" y="604"/>
                </a:lnTo>
                <a:lnTo>
                  <a:pt x="808" y="604"/>
                </a:lnTo>
                <a:lnTo>
                  <a:pt x="815" y="605"/>
                </a:lnTo>
                <a:lnTo>
                  <a:pt x="823" y="605"/>
                </a:lnTo>
                <a:lnTo>
                  <a:pt x="833" y="603"/>
                </a:lnTo>
                <a:lnTo>
                  <a:pt x="833" y="603"/>
                </a:lnTo>
                <a:lnTo>
                  <a:pt x="835" y="602"/>
                </a:lnTo>
                <a:lnTo>
                  <a:pt x="839" y="598"/>
                </a:lnTo>
                <a:lnTo>
                  <a:pt x="848" y="589"/>
                </a:lnTo>
                <a:lnTo>
                  <a:pt x="872" y="560"/>
                </a:lnTo>
                <a:lnTo>
                  <a:pt x="892" y="531"/>
                </a:lnTo>
                <a:lnTo>
                  <a:pt x="902" y="520"/>
                </a:lnTo>
                <a:lnTo>
                  <a:pt x="902" y="520"/>
                </a:lnTo>
                <a:lnTo>
                  <a:pt x="913" y="562"/>
                </a:lnTo>
                <a:lnTo>
                  <a:pt x="921" y="597"/>
                </a:lnTo>
                <a:lnTo>
                  <a:pt x="926" y="626"/>
                </a:lnTo>
                <a:lnTo>
                  <a:pt x="926" y="626"/>
                </a:lnTo>
                <a:lnTo>
                  <a:pt x="929" y="639"/>
                </a:lnTo>
                <a:lnTo>
                  <a:pt x="937" y="657"/>
                </a:lnTo>
                <a:lnTo>
                  <a:pt x="954" y="699"/>
                </a:lnTo>
                <a:lnTo>
                  <a:pt x="971" y="736"/>
                </a:lnTo>
                <a:lnTo>
                  <a:pt x="980" y="751"/>
                </a:lnTo>
                <a:lnTo>
                  <a:pt x="985" y="751"/>
                </a:lnTo>
                <a:lnTo>
                  <a:pt x="985" y="781"/>
                </a:lnTo>
                <a:lnTo>
                  <a:pt x="985" y="781"/>
                </a:lnTo>
                <a:lnTo>
                  <a:pt x="987" y="786"/>
                </a:lnTo>
                <a:lnTo>
                  <a:pt x="988" y="793"/>
                </a:lnTo>
                <a:lnTo>
                  <a:pt x="993" y="807"/>
                </a:lnTo>
                <a:lnTo>
                  <a:pt x="1000" y="826"/>
                </a:lnTo>
                <a:lnTo>
                  <a:pt x="1000" y="826"/>
                </a:lnTo>
                <a:lnTo>
                  <a:pt x="993" y="830"/>
                </a:lnTo>
                <a:lnTo>
                  <a:pt x="988" y="833"/>
                </a:lnTo>
                <a:lnTo>
                  <a:pt x="987" y="836"/>
                </a:lnTo>
                <a:lnTo>
                  <a:pt x="985" y="837"/>
                </a:lnTo>
                <a:lnTo>
                  <a:pt x="985" y="837"/>
                </a:lnTo>
                <a:lnTo>
                  <a:pt x="987" y="839"/>
                </a:lnTo>
                <a:lnTo>
                  <a:pt x="988" y="841"/>
                </a:lnTo>
                <a:lnTo>
                  <a:pt x="993" y="843"/>
                </a:lnTo>
                <a:lnTo>
                  <a:pt x="996" y="845"/>
                </a:lnTo>
                <a:lnTo>
                  <a:pt x="1000" y="846"/>
                </a:lnTo>
                <a:lnTo>
                  <a:pt x="1000" y="846"/>
                </a:lnTo>
                <a:lnTo>
                  <a:pt x="1008" y="848"/>
                </a:lnTo>
                <a:lnTo>
                  <a:pt x="1008" y="848"/>
                </a:lnTo>
                <a:lnTo>
                  <a:pt x="1009" y="849"/>
                </a:lnTo>
                <a:lnTo>
                  <a:pt x="1011" y="849"/>
                </a:lnTo>
                <a:lnTo>
                  <a:pt x="1014" y="850"/>
                </a:lnTo>
                <a:lnTo>
                  <a:pt x="1014" y="850"/>
                </a:lnTo>
                <a:lnTo>
                  <a:pt x="1021" y="852"/>
                </a:lnTo>
                <a:lnTo>
                  <a:pt x="1025" y="852"/>
                </a:lnTo>
                <a:lnTo>
                  <a:pt x="1027" y="852"/>
                </a:lnTo>
                <a:lnTo>
                  <a:pt x="1027" y="852"/>
                </a:lnTo>
                <a:lnTo>
                  <a:pt x="1030" y="852"/>
                </a:lnTo>
                <a:lnTo>
                  <a:pt x="1031" y="852"/>
                </a:lnTo>
                <a:lnTo>
                  <a:pt x="1033" y="852"/>
                </a:lnTo>
                <a:lnTo>
                  <a:pt x="1038" y="851"/>
                </a:lnTo>
                <a:lnTo>
                  <a:pt x="1038" y="851"/>
                </a:lnTo>
                <a:lnTo>
                  <a:pt x="1044" y="845"/>
                </a:lnTo>
                <a:lnTo>
                  <a:pt x="1051" y="835"/>
                </a:lnTo>
                <a:lnTo>
                  <a:pt x="1055" y="829"/>
                </a:lnTo>
                <a:lnTo>
                  <a:pt x="1057" y="821"/>
                </a:lnTo>
                <a:lnTo>
                  <a:pt x="1058" y="815"/>
                </a:lnTo>
                <a:lnTo>
                  <a:pt x="1058" y="811"/>
                </a:lnTo>
                <a:lnTo>
                  <a:pt x="1058" y="811"/>
                </a:lnTo>
                <a:lnTo>
                  <a:pt x="1057" y="805"/>
                </a:lnTo>
                <a:lnTo>
                  <a:pt x="1055" y="800"/>
                </a:lnTo>
                <a:lnTo>
                  <a:pt x="1049" y="789"/>
                </a:lnTo>
                <a:lnTo>
                  <a:pt x="1043" y="778"/>
                </a:lnTo>
                <a:lnTo>
                  <a:pt x="1039" y="771"/>
                </a:lnTo>
                <a:lnTo>
                  <a:pt x="1039" y="771"/>
                </a:lnTo>
                <a:lnTo>
                  <a:pt x="1025" y="738"/>
                </a:lnTo>
                <a:lnTo>
                  <a:pt x="1025" y="738"/>
                </a:lnTo>
                <a:lnTo>
                  <a:pt x="1027" y="734"/>
                </a:lnTo>
                <a:lnTo>
                  <a:pt x="1028" y="731"/>
                </a:lnTo>
                <a:lnTo>
                  <a:pt x="1028" y="731"/>
                </a:lnTo>
                <a:lnTo>
                  <a:pt x="1020" y="701"/>
                </a:lnTo>
                <a:lnTo>
                  <a:pt x="1008" y="665"/>
                </a:lnTo>
                <a:lnTo>
                  <a:pt x="1008" y="665"/>
                </a:lnTo>
                <a:lnTo>
                  <a:pt x="1001" y="621"/>
                </a:lnTo>
                <a:lnTo>
                  <a:pt x="996" y="592"/>
                </a:lnTo>
                <a:lnTo>
                  <a:pt x="993" y="577"/>
                </a:lnTo>
                <a:lnTo>
                  <a:pt x="993" y="577"/>
                </a:lnTo>
                <a:lnTo>
                  <a:pt x="989" y="564"/>
                </a:lnTo>
                <a:lnTo>
                  <a:pt x="985" y="543"/>
                </a:lnTo>
                <a:lnTo>
                  <a:pt x="982" y="517"/>
                </a:lnTo>
                <a:lnTo>
                  <a:pt x="982" y="517"/>
                </a:lnTo>
                <a:lnTo>
                  <a:pt x="988" y="527"/>
                </a:lnTo>
                <a:lnTo>
                  <a:pt x="995" y="536"/>
                </a:lnTo>
                <a:lnTo>
                  <a:pt x="999" y="540"/>
                </a:lnTo>
                <a:lnTo>
                  <a:pt x="1002" y="543"/>
                </a:lnTo>
                <a:lnTo>
                  <a:pt x="1002" y="543"/>
                </a:lnTo>
                <a:lnTo>
                  <a:pt x="1008" y="549"/>
                </a:lnTo>
                <a:lnTo>
                  <a:pt x="1012" y="553"/>
                </a:lnTo>
                <a:lnTo>
                  <a:pt x="1015" y="554"/>
                </a:lnTo>
                <a:lnTo>
                  <a:pt x="1019" y="555"/>
                </a:lnTo>
                <a:lnTo>
                  <a:pt x="1024" y="556"/>
                </a:lnTo>
                <a:lnTo>
                  <a:pt x="1031" y="556"/>
                </a:lnTo>
                <a:lnTo>
                  <a:pt x="1031" y="556"/>
                </a:lnTo>
                <a:lnTo>
                  <a:pt x="1038" y="555"/>
                </a:lnTo>
                <a:lnTo>
                  <a:pt x="1046" y="553"/>
                </a:lnTo>
                <a:lnTo>
                  <a:pt x="1059" y="547"/>
                </a:lnTo>
                <a:lnTo>
                  <a:pt x="1071" y="541"/>
                </a:lnTo>
                <a:lnTo>
                  <a:pt x="1081" y="535"/>
                </a:lnTo>
                <a:lnTo>
                  <a:pt x="1081" y="535"/>
                </a:lnTo>
                <a:lnTo>
                  <a:pt x="1098" y="525"/>
                </a:lnTo>
                <a:lnTo>
                  <a:pt x="1104" y="522"/>
                </a:lnTo>
                <a:lnTo>
                  <a:pt x="1106" y="520"/>
                </a:lnTo>
                <a:lnTo>
                  <a:pt x="1106" y="518"/>
                </a:lnTo>
                <a:lnTo>
                  <a:pt x="1106" y="518"/>
                </a:lnTo>
                <a:lnTo>
                  <a:pt x="1107" y="515"/>
                </a:lnTo>
                <a:lnTo>
                  <a:pt x="1110" y="511"/>
                </a:lnTo>
                <a:lnTo>
                  <a:pt x="1117" y="502"/>
                </a:lnTo>
                <a:lnTo>
                  <a:pt x="1124" y="493"/>
                </a:lnTo>
                <a:lnTo>
                  <a:pt x="1126" y="487"/>
                </a:lnTo>
                <a:lnTo>
                  <a:pt x="1126" y="487"/>
                </a:lnTo>
                <a:lnTo>
                  <a:pt x="1130" y="463"/>
                </a:lnTo>
                <a:lnTo>
                  <a:pt x="1131" y="447"/>
                </a:lnTo>
                <a:lnTo>
                  <a:pt x="1131" y="438"/>
                </a:lnTo>
                <a:lnTo>
                  <a:pt x="1131" y="438"/>
                </a:lnTo>
                <a:lnTo>
                  <a:pt x="1124" y="406"/>
                </a:lnTo>
                <a:lnTo>
                  <a:pt x="1118" y="385"/>
                </a:lnTo>
                <a:lnTo>
                  <a:pt x="1114" y="376"/>
                </a:lnTo>
                <a:lnTo>
                  <a:pt x="1111" y="370"/>
                </a:lnTo>
                <a:lnTo>
                  <a:pt x="1111" y="370"/>
                </a:lnTo>
                <a:lnTo>
                  <a:pt x="1105" y="367"/>
                </a:lnTo>
                <a:lnTo>
                  <a:pt x="1098" y="364"/>
                </a:lnTo>
                <a:lnTo>
                  <a:pt x="1080" y="361"/>
                </a:lnTo>
                <a:lnTo>
                  <a:pt x="1063" y="360"/>
                </a:lnTo>
                <a:lnTo>
                  <a:pt x="1054" y="360"/>
                </a:lnTo>
                <a:lnTo>
                  <a:pt x="1054" y="360"/>
                </a:lnTo>
                <a:lnTo>
                  <a:pt x="1052" y="360"/>
                </a:lnTo>
                <a:lnTo>
                  <a:pt x="1054" y="358"/>
                </a:lnTo>
                <a:lnTo>
                  <a:pt x="1054" y="358"/>
                </a:lnTo>
                <a:lnTo>
                  <a:pt x="1044" y="361"/>
                </a:lnTo>
                <a:lnTo>
                  <a:pt x="1044" y="361"/>
                </a:lnTo>
                <a:lnTo>
                  <a:pt x="1025" y="363"/>
                </a:lnTo>
                <a:lnTo>
                  <a:pt x="1019" y="366"/>
                </a:lnTo>
                <a:lnTo>
                  <a:pt x="1017" y="368"/>
                </a:lnTo>
                <a:lnTo>
                  <a:pt x="1015" y="370"/>
                </a:lnTo>
                <a:lnTo>
                  <a:pt x="1015" y="370"/>
                </a:lnTo>
                <a:lnTo>
                  <a:pt x="1012" y="379"/>
                </a:lnTo>
                <a:lnTo>
                  <a:pt x="1008" y="389"/>
                </a:lnTo>
                <a:lnTo>
                  <a:pt x="1007" y="399"/>
                </a:lnTo>
                <a:lnTo>
                  <a:pt x="1006" y="405"/>
                </a:lnTo>
                <a:lnTo>
                  <a:pt x="1006" y="405"/>
                </a:lnTo>
                <a:lnTo>
                  <a:pt x="1007" y="443"/>
                </a:lnTo>
                <a:lnTo>
                  <a:pt x="1007" y="443"/>
                </a:lnTo>
                <a:lnTo>
                  <a:pt x="1006" y="460"/>
                </a:lnTo>
                <a:lnTo>
                  <a:pt x="1005" y="471"/>
                </a:lnTo>
                <a:lnTo>
                  <a:pt x="1005" y="471"/>
                </a:lnTo>
                <a:lnTo>
                  <a:pt x="1003" y="469"/>
                </a:lnTo>
                <a:lnTo>
                  <a:pt x="1001" y="467"/>
                </a:lnTo>
                <a:lnTo>
                  <a:pt x="997" y="467"/>
                </a:lnTo>
                <a:lnTo>
                  <a:pt x="997" y="467"/>
                </a:lnTo>
                <a:lnTo>
                  <a:pt x="995" y="468"/>
                </a:lnTo>
                <a:lnTo>
                  <a:pt x="993" y="472"/>
                </a:lnTo>
                <a:lnTo>
                  <a:pt x="987" y="480"/>
                </a:lnTo>
                <a:lnTo>
                  <a:pt x="980" y="492"/>
                </a:lnTo>
                <a:lnTo>
                  <a:pt x="981" y="463"/>
                </a:lnTo>
                <a:lnTo>
                  <a:pt x="981" y="463"/>
                </a:lnTo>
                <a:lnTo>
                  <a:pt x="984" y="459"/>
                </a:lnTo>
                <a:lnTo>
                  <a:pt x="987" y="455"/>
                </a:lnTo>
                <a:lnTo>
                  <a:pt x="988" y="450"/>
                </a:lnTo>
                <a:lnTo>
                  <a:pt x="988" y="450"/>
                </a:lnTo>
                <a:lnTo>
                  <a:pt x="989" y="428"/>
                </a:lnTo>
                <a:lnTo>
                  <a:pt x="990" y="410"/>
                </a:lnTo>
                <a:lnTo>
                  <a:pt x="993" y="394"/>
                </a:lnTo>
                <a:lnTo>
                  <a:pt x="993" y="394"/>
                </a:lnTo>
                <a:lnTo>
                  <a:pt x="997" y="374"/>
                </a:lnTo>
                <a:lnTo>
                  <a:pt x="1000" y="363"/>
                </a:lnTo>
                <a:lnTo>
                  <a:pt x="1000" y="350"/>
                </a:lnTo>
                <a:lnTo>
                  <a:pt x="1000" y="350"/>
                </a:lnTo>
                <a:lnTo>
                  <a:pt x="999" y="332"/>
                </a:lnTo>
                <a:lnTo>
                  <a:pt x="995" y="313"/>
                </a:lnTo>
                <a:lnTo>
                  <a:pt x="991" y="290"/>
                </a:lnTo>
                <a:lnTo>
                  <a:pt x="991" y="290"/>
                </a:lnTo>
                <a:lnTo>
                  <a:pt x="1005" y="263"/>
                </a:lnTo>
                <a:lnTo>
                  <a:pt x="1019" y="234"/>
                </a:lnTo>
                <a:lnTo>
                  <a:pt x="1019" y="234"/>
                </a:lnTo>
                <a:lnTo>
                  <a:pt x="1033" y="230"/>
                </a:lnTo>
                <a:lnTo>
                  <a:pt x="1044" y="226"/>
                </a:lnTo>
                <a:lnTo>
                  <a:pt x="1051" y="221"/>
                </a:lnTo>
                <a:lnTo>
                  <a:pt x="1051" y="221"/>
                </a:lnTo>
                <a:lnTo>
                  <a:pt x="1054" y="216"/>
                </a:lnTo>
                <a:lnTo>
                  <a:pt x="1056" y="209"/>
                </a:lnTo>
                <a:lnTo>
                  <a:pt x="1059" y="196"/>
                </a:lnTo>
                <a:lnTo>
                  <a:pt x="1059" y="196"/>
                </a:lnTo>
                <a:lnTo>
                  <a:pt x="1063" y="182"/>
                </a:lnTo>
                <a:lnTo>
                  <a:pt x="1065" y="173"/>
                </a:lnTo>
                <a:lnTo>
                  <a:pt x="1065" y="166"/>
                </a:lnTo>
                <a:lnTo>
                  <a:pt x="1065" y="166"/>
                </a:lnTo>
                <a:lnTo>
                  <a:pt x="1064" y="148"/>
                </a:lnTo>
                <a:lnTo>
                  <a:pt x="1063" y="135"/>
                </a:lnTo>
                <a:lnTo>
                  <a:pt x="1063" y="135"/>
                </a:lnTo>
                <a:lnTo>
                  <a:pt x="1061" y="126"/>
                </a:lnTo>
                <a:lnTo>
                  <a:pt x="1061" y="126"/>
                </a:lnTo>
                <a:lnTo>
                  <a:pt x="1058" y="98"/>
                </a:lnTo>
                <a:lnTo>
                  <a:pt x="1058" y="98"/>
                </a:lnTo>
                <a:lnTo>
                  <a:pt x="1069" y="97"/>
                </a:lnTo>
                <a:lnTo>
                  <a:pt x="1077" y="97"/>
                </a:lnTo>
                <a:lnTo>
                  <a:pt x="1085" y="98"/>
                </a:lnTo>
                <a:lnTo>
                  <a:pt x="1085" y="98"/>
                </a:lnTo>
                <a:lnTo>
                  <a:pt x="1089" y="99"/>
                </a:lnTo>
                <a:lnTo>
                  <a:pt x="1093" y="99"/>
                </a:lnTo>
                <a:lnTo>
                  <a:pt x="1094" y="98"/>
                </a:lnTo>
                <a:lnTo>
                  <a:pt x="1093" y="95"/>
                </a:lnTo>
                <a:lnTo>
                  <a:pt x="1093" y="95"/>
                </a:lnTo>
                <a:lnTo>
                  <a:pt x="1089" y="92"/>
                </a:lnTo>
                <a:lnTo>
                  <a:pt x="1085" y="90"/>
                </a:lnTo>
                <a:lnTo>
                  <a:pt x="1070" y="83"/>
                </a:lnTo>
                <a:lnTo>
                  <a:pt x="1050" y="76"/>
                </a:lnTo>
                <a:lnTo>
                  <a:pt x="1050" y="76"/>
                </a:lnTo>
                <a:lnTo>
                  <a:pt x="1050" y="71"/>
                </a:lnTo>
                <a:lnTo>
                  <a:pt x="1048" y="58"/>
                </a:lnTo>
                <a:lnTo>
                  <a:pt x="1046" y="49"/>
                </a:lnTo>
                <a:lnTo>
                  <a:pt x="1043" y="42"/>
                </a:lnTo>
                <a:lnTo>
                  <a:pt x="1038" y="34"/>
                </a:lnTo>
                <a:lnTo>
                  <a:pt x="1032" y="27"/>
                </a:lnTo>
                <a:lnTo>
                  <a:pt x="1032" y="27"/>
                </a:lnTo>
                <a:lnTo>
                  <a:pt x="1024" y="22"/>
                </a:lnTo>
                <a:lnTo>
                  <a:pt x="1017" y="17"/>
                </a:lnTo>
                <a:lnTo>
                  <a:pt x="1009" y="14"/>
                </a:lnTo>
                <a:lnTo>
                  <a:pt x="1002" y="11"/>
                </a:lnTo>
                <a:lnTo>
                  <a:pt x="990" y="8"/>
                </a:lnTo>
                <a:lnTo>
                  <a:pt x="981" y="6"/>
                </a:lnTo>
                <a:lnTo>
                  <a:pt x="963" y="6"/>
                </a:lnTo>
                <a:lnTo>
                  <a:pt x="963" y="6"/>
                </a:lnTo>
                <a:lnTo>
                  <a:pt x="959" y="3"/>
                </a:lnTo>
                <a:lnTo>
                  <a:pt x="956" y="0"/>
                </a:lnTo>
                <a:lnTo>
                  <a:pt x="953" y="0"/>
                </a:lnTo>
                <a:lnTo>
                  <a:pt x="951" y="0"/>
                </a:lnTo>
                <a:lnTo>
                  <a:pt x="951" y="0"/>
                </a:lnTo>
                <a:lnTo>
                  <a:pt x="946" y="3"/>
                </a:lnTo>
                <a:lnTo>
                  <a:pt x="944" y="5"/>
                </a:lnTo>
                <a:lnTo>
                  <a:pt x="943" y="10"/>
                </a:lnTo>
                <a:lnTo>
                  <a:pt x="943" y="10"/>
                </a:lnTo>
                <a:lnTo>
                  <a:pt x="932" y="17"/>
                </a:lnTo>
                <a:lnTo>
                  <a:pt x="922" y="24"/>
                </a:lnTo>
                <a:lnTo>
                  <a:pt x="919" y="29"/>
                </a:lnTo>
                <a:lnTo>
                  <a:pt x="916" y="33"/>
                </a:lnTo>
                <a:lnTo>
                  <a:pt x="916" y="33"/>
                </a:lnTo>
                <a:lnTo>
                  <a:pt x="910" y="40"/>
                </a:lnTo>
                <a:lnTo>
                  <a:pt x="903" y="48"/>
                </a:lnTo>
                <a:lnTo>
                  <a:pt x="900" y="53"/>
                </a:lnTo>
                <a:lnTo>
                  <a:pt x="897" y="58"/>
                </a:lnTo>
                <a:lnTo>
                  <a:pt x="896" y="64"/>
                </a:lnTo>
                <a:lnTo>
                  <a:pt x="896" y="70"/>
                </a:lnTo>
                <a:lnTo>
                  <a:pt x="896" y="70"/>
                </a:lnTo>
                <a:lnTo>
                  <a:pt x="901" y="121"/>
                </a:lnTo>
                <a:lnTo>
                  <a:pt x="901" y="132"/>
                </a:lnTo>
                <a:lnTo>
                  <a:pt x="897" y="140"/>
                </a:lnTo>
                <a:lnTo>
                  <a:pt x="897" y="140"/>
                </a:lnTo>
                <a:lnTo>
                  <a:pt x="901" y="141"/>
                </a:lnTo>
                <a:lnTo>
                  <a:pt x="903" y="142"/>
                </a:lnTo>
                <a:lnTo>
                  <a:pt x="904" y="141"/>
                </a:lnTo>
                <a:lnTo>
                  <a:pt x="904" y="141"/>
                </a:lnTo>
                <a:lnTo>
                  <a:pt x="906" y="141"/>
                </a:lnTo>
                <a:lnTo>
                  <a:pt x="907" y="144"/>
                </a:lnTo>
                <a:lnTo>
                  <a:pt x="908" y="146"/>
                </a:lnTo>
                <a:lnTo>
                  <a:pt x="907" y="153"/>
                </a:lnTo>
                <a:lnTo>
                  <a:pt x="907" y="153"/>
                </a:lnTo>
                <a:lnTo>
                  <a:pt x="916" y="173"/>
                </a:lnTo>
                <a:lnTo>
                  <a:pt x="916" y="173"/>
                </a:lnTo>
                <a:lnTo>
                  <a:pt x="925" y="187"/>
                </a:lnTo>
                <a:lnTo>
                  <a:pt x="925" y="18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5">
            <a:extLst>
              <a:ext uri="{FF2B5EF4-FFF2-40B4-BE49-F238E27FC236}">
                <a16:creationId xmlns:a16="http://schemas.microsoft.com/office/drawing/2014/main" id="{B6B80BBD-2A2B-4D0B-8566-BFBCF29FEE35}"/>
              </a:ext>
            </a:extLst>
          </p:cNvPr>
          <p:cNvSpPr>
            <a:spLocks noEditPoints="1"/>
          </p:cNvSpPr>
          <p:nvPr/>
        </p:nvSpPr>
        <p:spPr bwMode="auto">
          <a:xfrm>
            <a:off x="4562794" y="802057"/>
            <a:ext cx="780411" cy="1617866"/>
          </a:xfrm>
          <a:custGeom>
            <a:avLst/>
            <a:gdLst>
              <a:gd name="T0" fmla="*/ 132 w 643"/>
              <a:gd name="T1" fmla="*/ 153 h 1333"/>
              <a:gd name="T2" fmla="*/ 134 w 643"/>
              <a:gd name="T3" fmla="*/ 134 h 1333"/>
              <a:gd name="T4" fmla="*/ 128 w 643"/>
              <a:gd name="T5" fmla="*/ 72 h 1333"/>
              <a:gd name="T6" fmla="*/ 83 w 643"/>
              <a:gd name="T7" fmla="*/ 4 h 1333"/>
              <a:gd name="T8" fmla="*/ 48 w 643"/>
              <a:gd name="T9" fmla="*/ 19 h 1333"/>
              <a:gd name="T10" fmla="*/ 24 w 643"/>
              <a:gd name="T11" fmla="*/ 51 h 1333"/>
              <a:gd name="T12" fmla="*/ 18 w 643"/>
              <a:gd name="T13" fmla="*/ 71 h 1333"/>
              <a:gd name="T14" fmla="*/ 4 w 643"/>
              <a:gd name="T15" fmla="*/ 92 h 1333"/>
              <a:gd name="T16" fmla="*/ 15 w 643"/>
              <a:gd name="T17" fmla="*/ 136 h 1333"/>
              <a:gd name="T18" fmla="*/ 48 w 643"/>
              <a:gd name="T19" fmla="*/ 185 h 1333"/>
              <a:gd name="T20" fmla="*/ 68 w 643"/>
              <a:gd name="T21" fmla="*/ 204 h 1333"/>
              <a:gd name="T22" fmla="*/ 209 w 643"/>
              <a:gd name="T23" fmla="*/ 345 h 1333"/>
              <a:gd name="T24" fmla="*/ 249 w 643"/>
              <a:gd name="T25" fmla="*/ 407 h 1333"/>
              <a:gd name="T26" fmla="*/ 273 w 643"/>
              <a:gd name="T27" fmla="*/ 459 h 1333"/>
              <a:gd name="T28" fmla="*/ 281 w 643"/>
              <a:gd name="T29" fmla="*/ 516 h 1333"/>
              <a:gd name="T30" fmla="*/ 250 w 643"/>
              <a:gd name="T31" fmla="*/ 590 h 1333"/>
              <a:gd name="T32" fmla="*/ 206 w 643"/>
              <a:gd name="T33" fmla="*/ 676 h 1333"/>
              <a:gd name="T34" fmla="*/ 197 w 643"/>
              <a:gd name="T35" fmla="*/ 793 h 1333"/>
              <a:gd name="T36" fmla="*/ 243 w 643"/>
              <a:gd name="T37" fmla="*/ 973 h 1333"/>
              <a:gd name="T38" fmla="*/ 252 w 643"/>
              <a:gd name="T39" fmla="*/ 1058 h 1333"/>
              <a:gd name="T40" fmla="*/ 300 w 643"/>
              <a:gd name="T41" fmla="*/ 1188 h 1333"/>
              <a:gd name="T42" fmla="*/ 343 w 643"/>
              <a:gd name="T43" fmla="*/ 1259 h 1333"/>
              <a:gd name="T44" fmla="*/ 357 w 643"/>
              <a:gd name="T45" fmla="*/ 1329 h 1333"/>
              <a:gd name="T46" fmla="*/ 397 w 643"/>
              <a:gd name="T47" fmla="*/ 1325 h 1333"/>
              <a:gd name="T48" fmla="*/ 435 w 643"/>
              <a:gd name="T49" fmla="*/ 1324 h 1333"/>
              <a:gd name="T50" fmla="*/ 434 w 643"/>
              <a:gd name="T51" fmla="*/ 1300 h 1333"/>
              <a:gd name="T52" fmla="*/ 410 w 643"/>
              <a:gd name="T53" fmla="*/ 1274 h 1333"/>
              <a:gd name="T54" fmla="*/ 409 w 643"/>
              <a:gd name="T55" fmla="*/ 1240 h 1333"/>
              <a:gd name="T56" fmla="*/ 369 w 643"/>
              <a:gd name="T57" fmla="*/ 1182 h 1333"/>
              <a:gd name="T58" fmla="*/ 348 w 643"/>
              <a:gd name="T59" fmla="*/ 1091 h 1333"/>
              <a:gd name="T60" fmla="*/ 337 w 643"/>
              <a:gd name="T61" fmla="*/ 955 h 1333"/>
              <a:gd name="T62" fmla="*/ 343 w 643"/>
              <a:gd name="T63" fmla="*/ 882 h 1333"/>
              <a:gd name="T64" fmla="*/ 397 w 643"/>
              <a:gd name="T65" fmla="*/ 852 h 1333"/>
              <a:gd name="T66" fmla="*/ 463 w 643"/>
              <a:gd name="T67" fmla="*/ 775 h 1333"/>
              <a:gd name="T68" fmla="*/ 524 w 643"/>
              <a:gd name="T69" fmla="*/ 703 h 1333"/>
              <a:gd name="T70" fmla="*/ 551 w 643"/>
              <a:gd name="T71" fmla="*/ 677 h 1333"/>
              <a:gd name="T72" fmla="*/ 561 w 643"/>
              <a:gd name="T73" fmla="*/ 607 h 1333"/>
              <a:gd name="T74" fmla="*/ 549 w 643"/>
              <a:gd name="T75" fmla="*/ 582 h 1333"/>
              <a:gd name="T76" fmla="*/ 537 w 643"/>
              <a:gd name="T77" fmla="*/ 537 h 1333"/>
              <a:gd name="T78" fmla="*/ 565 w 643"/>
              <a:gd name="T79" fmla="*/ 499 h 1333"/>
              <a:gd name="T80" fmla="*/ 586 w 643"/>
              <a:gd name="T81" fmla="*/ 438 h 1333"/>
              <a:gd name="T82" fmla="*/ 640 w 643"/>
              <a:gd name="T83" fmla="*/ 430 h 1333"/>
              <a:gd name="T84" fmla="*/ 613 w 643"/>
              <a:gd name="T85" fmla="*/ 412 h 1333"/>
              <a:gd name="T86" fmla="*/ 573 w 643"/>
              <a:gd name="T87" fmla="*/ 361 h 1333"/>
              <a:gd name="T88" fmla="*/ 523 w 643"/>
              <a:gd name="T89" fmla="*/ 343 h 1333"/>
              <a:gd name="T90" fmla="*/ 508 w 643"/>
              <a:gd name="T91" fmla="*/ 342 h 1333"/>
              <a:gd name="T92" fmla="*/ 455 w 643"/>
              <a:gd name="T93" fmla="*/ 386 h 1333"/>
              <a:gd name="T94" fmla="*/ 453 w 643"/>
              <a:gd name="T95" fmla="*/ 434 h 1333"/>
              <a:gd name="T96" fmla="*/ 430 w 643"/>
              <a:gd name="T97" fmla="*/ 441 h 1333"/>
              <a:gd name="T98" fmla="*/ 372 w 643"/>
              <a:gd name="T99" fmla="*/ 420 h 1333"/>
              <a:gd name="T100" fmla="*/ 355 w 643"/>
              <a:gd name="T101" fmla="*/ 395 h 1333"/>
              <a:gd name="T102" fmla="*/ 284 w 643"/>
              <a:gd name="T103" fmla="*/ 343 h 1333"/>
              <a:gd name="T104" fmla="*/ 227 w 643"/>
              <a:gd name="T105" fmla="*/ 278 h 1333"/>
              <a:gd name="T106" fmla="*/ 138 w 643"/>
              <a:gd name="T107" fmla="*/ 226 h 1333"/>
              <a:gd name="T108" fmla="*/ 441 w 643"/>
              <a:gd name="T109" fmla="*/ 722 h 1333"/>
              <a:gd name="T110" fmla="*/ 435 w 643"/>
              <a:gd name="T111" fmla="*/ 700 h 1333"/>
              <a:gd name="T112" fmla="*/ 448 w 643"/>
              <a:gd name="T113" fmla="*/ 675 h 1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43" h="1333">
                <a:moveTo>
                  <a:pt x="119" y="210"/>
                </a:moveTo>
                <a:lnTo>
                  <a:pt x="109" y="195"/>
                </a:lnTo>
                <a:lnTo>
                  <a:pt x="126" y="160"/>
                </a:lnTo>
                <a:lnTo>
                  <a:pt x="126" y="160"/>
                </a:lnTo>
                <a:lnTo>
                  <a:pt x="127" y="157"/>
                </a:lnTo>
                <a:lnTo>
                  <a:pt x="129" y="154"/>
                </a:lnTo>
                <a:lnTo>
                  <a:pt x="132" y="153"/>
                </a:lnTo>
                <a:lnTo>
                  <a:pt x="132" y="153"/>
                </a:lnTo>
                <a:lnTo>
                  <a:pt x="134" y="150"/>
                </a:lnTo>
                <a:lnTo>
                  <a:pt x="135" y="144"/>
                </a:lnTo>
                <a:lnTo>
                  <a:pt x="136" y="139"/>
                </a:lnTo>
                <a:lnTo>
                  <a:pt x="136" y="135"/>
                </a:lnTo>
                <a:lnTo>
                  <a:pt x="136" y="135"/>
                </a:lnTo>
                <a:lnTo>
                  <a:pt x="134" y="134"/>
                </a:lnTo>
                <a:lnTo>
                  <a:pt x="132" y="134"/>
                </a:lnTo>
                <a:lnTo>
                  <a:pt x="128" y="135"/>
                </a:lnTo>
                <a:lnTo>
                  <a:pt x="128" y="135"/>
                </a:lnTo>
                <a:lnTo>
                  <a:pt x="129" y="107"/>
                </a:lnTo>
                <a:lnTo>
                  <a:pt x="129" y="86"/>
                </a:lnTo>
                <a:lnTo>
                  <a:pt x="128" y="72"/>
                </a:lnTo>
                <a:lnTo>
                  <a:pt x="128" y="72"/>
                </a:lnTo>
                <a:lnTo>
                  <a:pt x="123" y="59"/>
                </a:lnTo>
                <a:lnTo>
                  <a:pt x="111" y="39"/>
                </a:lnTo>
                <a:lnTo>
                  <a:pt x="98" y="18"/>
                </a:lnTo>
                <a:lnTo>
                  <a:pt x="93" y="11"/>
                </a:lnTo>
                <a:lnTo>
                  <a:pt x="89" y="8"/>
                </a:lnTo>
                <a:lnTo>
                  <a:pt x="89" y="8"/>
                </a:lnTo>
                <a:lnTo>
                  <a:pt x="83" y="4"/>
                </a:lnTo>
                <a:lnTo>
                  <a:pt x="78" y="0"/>
                </a:lnTo>
                <a:lnTo>
                  <a:pt x="76" y="0"/>
                </a:lnTo>
                <a:lnTo>
                  <a:pt x="72" y="0"/>
                </a:lnTo>
                <a:lnTo>
                  <a:pt x="70" y="2"/>
                </a:lnTo>
                <a:lnTo>
                  <a:pt x="66" y="5"/>
                </a:lnTo>
                <a:lnTo>
                  <a:pt x="66" y="5"/>
                </a:lnTo>
                <a:lnTo>
                  <a:pt x="48" y="19"/>
                </a:lnTo>
                <a:lnTo>
                  <a:pt x="39" y="30"/>
                </a:lnTo>
                <a:lnTo>
                  <a:pt x="39" y="30"/>
                </a:lnTo>
                <a:lnTo>
                  <a:pt x="31" y="37"/>
                </a:lnTo>
                <a:lnTo>
                  <a:pt x="28" y="42"/>
                </a:lnTo>
                <a:lnTo>
                  <a:pt x="25" y="47"/>
                </a:lnTo>
                <a:lnTo>
                  <a:pt x="25" y="47"/>
                </a:lnTo>
                <a:lnTo>
                  <a:pt x="24" y="51"/>
                </a:lnTo>
                <a:lnTo>
                  <a:pt x="25" y="53"/>
                </a:lnTo>
                <a:lnTo>
                  <a:pt x="25" y="55"/>
                </a:lnTo>
                <a:lnTo>
                  <a:pt x="25" y="55"/>
                </a:lnTo>
                <a:lnTo>
                  <a:pt x="24" y="56"/>
                </a:lnTo>
                <a:lnTo>
                  <a:pt x="21" y="65"/>
                </a:lnTo>
                <a:lnTo>
                  <a:pt x="21" y="65"/>
                </a:lnTo>
                <a:lnTo>
                  <a:pt x="18" y="71"/>
                </a:lnTo>
                <a:lnTo>
                  <a:pt x="17" y="77"/>
                </a:lnTo>
                <a:lnTo>
                  <a:pt x="16" y="79"/>
                </a:lnTo>
                <a:lnTo>
                  <a:pt x="16" y="80"/>
                </a:lnTo>
                <a:lnTo>
                  <a:pt x="16" y="80"/>
                </a:lnTo>
                <a:lnTo>
                  <a:pt x="14" y="80"/>
                </a:lnTo>
                <a:lnTo>
                  <a:pt x="9" y="85"/>
                </a:lnTo>
                <a:lnTo>
                  <a:pt x="4" y="92"/>
                </a:lnTo>
                <a:lnTo>
                  <a:pt x="2" y="97"/>
                </a:lnTo>
                <a:lnTo>
                  <a:pt x="0" y="103"/>
                </a:lnTo>
                <a:lnTo>
                  <a:pt x="0" y="103"/>
                </a:lnTo>
                <a:lnTo>
                  <a:pt x="2" y="109"/>
                </a:lnTo>
                <a:lnTo>
                  <a:pt x="4" y="117"/>
                </a:lnTo>
                <a:lnTo>
                  <a:pt x="9" y="127"/>
                </a:lnTo>
                <a:lnTo>
                  <a:pt x="15" y="136"/>
                </a:lnTo>
                <a:lnTo>
                  <a:pt x="33" y="165"/>
                </a:lnTo>
                <a:lnTo>
                  <a:pt x="33" y="165"/>
                </a:lnTo>
                <a:lnTo>
                  <a:pt x="37" y="170"/>
                </a:lnTo>
                <a:lnTo>
                  <a:pt x="42" y="175"/>
                </a:lnTo>
                <a:lnTo>
                  <a:pt x="46" y="179"/>
                </a:lnTo>
                <a:lnTo>
                  <a:pt x="48" y="185"/>
                </a:lnTo>
                <a:lnTo>
                  <a:pt x="48" y="185"/>
                </a:lnTo>
                <a:lnTo>
                  <a:pt x="49" y="191"/>
                </a:lnTo>
                <a:lnTo>
                  <a:pt x="51" y="196"/>
                </a:lnTo>
                <a:lnTo>
                  <a:pt x="54" y="201"/>
                </a:lnTo>
                <a:lnTo>
                  <a:pt x="55" y="202"/>
                </a:lnTo>
                <a:lnTo>
                  <a:pt x="59" y="203"/>
                </a:lnTo>
                <a:lnTo>
                  <a:pt x="59" y="203"/>
                </a:lnTo>
                <a:lnTo>
                  <a:pt x="68" y="204"/>
                </a:lnTo>
                <a:lnTo>
                  <a:pt x="73" y="206"/>
                </a:lnTo>
                <a:lnTo>
                  <a:pt x="89" y="231"/>
                </a:lnTo>
                <a:lnTo>
                  <a:pt x="89" y="231"/>
                </a:lnTo>
                <a:lnTo>
                  <a:pt x="147" y="284"/>
                </a:lnTo>
                <a:lnTo>
                  <a:pt x="189" y="324"/>
                </a:lnTo>
                <a:lnTo>
                  <a:pt x="203" y="338"/>
                </a:lnTo>
                <a:lnTo>
                  <a:pt x="209" y="345"/>
                </a:lnTo>
                <a:lnTo>
                  <a:pt x="209" y="345"/>
                </a:lnTo>
                <a:lnTo>
                  <a:pt x="212" y="350"/>
                </a:lnTo>
                <a:lnTo>
                  <a:pt x="218" y="357"/>
                </a:lnTo>
                <a:lnTo>
                  <a:pt x="233" y="374"/>
                </a:lnTo>
                <a:lnTo>
                  <a:pt x="255" y="395"/>
                </a:lnTo>
                <a:lnTo>
                  <a:pt x="255" y="395"/>
                </a:lnTo>
                <a:lnTo>
                  <a:pt x="249" y="407"/>
                </a:lnTo>
                <a:lnTo>
                  <a:pt x="246" y="417"/>
                </a:lnTo>
                <a:lnTo>
                  <a:pt x="246" y="420"/>
                </a:lnTo>
                <a:lnTo>
                  <a:pt x="246" y="424"/>
                </a:lnTo>
                <a:lnTo>
                  <a:pt x="246" y="424"/>
                </a:lnTo>
                <a:lnTo>
                  <a:pt x="255" y="432"/>
                </a:lnTo>
                <a:lnTo>
                  <a:pt x="267" y="449"/>
                </a:lnTo>
                <a:lnTo>
                  <a:pt x="273" y="459"/>
                </a:lnTo>
                <a:lnTo>
                  <a:pt x="278" y="469"/>
                </a:lnTo>
                <a:lnTo>
                  <a:pt x="282" y="480"/>
                </a:lnTo>
                <a:lnTo>
                  <a:pt x="284" y="491"/>
                </a:lnTo>
                <a:lnTo>
                  <a:pt x="284" y="491"/>
                </a:lnTo>
                <a:lnTo>
                  <a:pt x="284" y="497"/>
                </a:lnTo>
                <a:lnTo>
                  <a:pt x="284" y="503"/>
                </a:lnTo>
                <a:lnTo>
                  <a:pt x="281" y="516"/>
                </a:lnTo>
                <a:lnTo>
                  <a:pt x="276" y="529"/>
                </a:lnTo>
                <a:lnTo>
                  <a:pt x="270" y="542"/>
                </a:lnTo>
                <a:lnTo>
                  <a:pt x="258" y="565"/>
                </a:lnTo>
                <a:lnTo>
                  <a:pt x="255" y="574"/>
                </a:lnTo>
                <a:lnTo>
                  <a:pt x="252" y="582"/>
                </a:lnTo>
                <a:lnTo>
                  <a:pt x="252" y="582"/>
                </a:lnTo>
                <a:lnTo>
                  <a:pt x="250" y="590"/>
                </a:lnTo>
                <a:lnTo>
                  <a:pt x="246" y="599"/>
                </a:lnTo>
                <a:lnTo>
                  <a:pt x="236" y="625"/>
                </a:lnTo>
                <a:lnTo>
                  <a:pt x="221" y="657"/>
                </a:lnTo>
                <a:lnTo>
                  <a:pt x="221" y="657"/>
                </a:lnTo>
                <a:lnTo>
                  <a:pt x="218" y="660"/>
                </a:lnTo>
                <a:lnTo>
                  <a:pt x="210" y="670"/>
                </a:lnTo>
                <a:lnTo>
                  <a:pt x="206" y="676"/>
                </a:lnTo>
                <a:lnTo>
                  <a:pt x="202" y="683"/>
                </a:lnTo>
                <a:lnTo>
                  <a:pt x="199" y="691"/>
                </a:lnTo>
                <a:lnTo>
                  <a:pt x="196" y="700"/>
                </a:lnTo>
                <a:lnTo>
                  <a:pt x="196" y="700"/>
                </a:lnTo>
                <a:lnTo>
                  <a:pt x="195" y="724"/>
                </a:lnTo>
                <a:lnTo>
                  <a:pt x="195" y="757"/>
                </a:lnTo>
                <a:lnTo>
                  <a:pt x="197" y="793"/>
                </a:lnTo>
                <a:lnTo>
                  <a:pt x="199" y="825"/>
                </a:lnTo>
                <a:lnTo>
                  <a:pt x="199" y="825"/>
                </a:lnTo>
                <a:lnTo>
                  <a:pt x="202" y="842"/>
                </a:lnTo>
                <a:lnTo>
                  <a:pt x="207" y="863"/>
                </a:lnTo>
                <a:lnTo>
                  <a:pt x="222" y="913"/>
                </a:lnTo>
                <a:lnTo>
                  <a:pt x="238" y="957"/>
                </a:lnTo>
                <a:lnTo>
                  <a:pt x="243" y="973"/>
                </a:lnTo>
                <a:lnTo>
                  <a:pt x="244" y="980"/>
                </a:lnTo>
                <a:lnTo>
                  <a:pt x="244" y="980"/>
                </a:lnTo>
                <a:lnTo>
                  <a:pt x="245" y="993"/>
                </a:lnTo>
                <a:lnTo>
                  <a:pt x="249" y="1016"/>
                </a:lnTo>
                <a:lnTo>
                  <a:pt x="251" y="1039"/>
                </a:lnTo>
                <a:lnTo>
                  <a:pt x="252" y="1058"/>
                </a:lnTo>
                <a:lnTo>
                  <a:pt x="252" y="1058"/>
                </a:lnTo>
                <a:lnTo>
                  <a:pt x="253" y="1076"/>
                </a:lnTo>
                <a:lnTo>
                  <a:pt x="257" y="1096"/>
                </a:lnTo>
                <a:lnTo>
                  <a:pt x="263" y="1116"/>
                </a:lnTo>
                <a:lnTo>
                  <a:pt x="269" y="1133"/>
                </a:lnTo>
                <a:lnTo>
                  <a:pt x="269" y="1133"/>
                </a:lnTo>
                <a:lnTo>
                  <a:pt x="282" y="1157"/>
                </a:lnTo>
                <a:lnTo>
                  <a:pt x="300" y="1188"/>
                </a:lnTo>
                <a:lnTo>
                  <a:pt x="330" y="1239"/>
                </a:lnTo>
                <a:lnTo>
                  <a:pt x="330" y="1239"/>
                </a:lnTo>
                <a:lnTo>
                  <a:pt x="335" y="1247"/>
                </a:lnTo>
                <a:lnTo>
                  <a:pt x="339" y="1253"/>
                </a:lnTo>
                <a:lnTo>
                  <a:pt x="342" y="1257"/>
                </a:lnTo>
                <a:lnTo>
                  <a:pt x="343" y="1259"/>
                </a:lnTo>
                <a:lnTo>
                  <a:pt x="343" y="1259"/>
                </a:lnTo>
                <a:lnTo>
                  <a:pt x="345" y="1284"/>
                </a:lnTo>
                <a:lnTo>
                  <a:pt x="350" y="1312"/>
                </a:lnTo>
                <a:lnTo>
                  <a:pt x="350" y="1312"/>
                </a:lnTo>
                <a:lnTo>
                  <a:pt x="351" y="1315"/>
                </a:lnTo>
                <a:lnTo>
                  <a:pt x="352" y="1320"/>
                </a:lnTo>
                <a:lnTo>
                  <a:pt x="357" y="1329"/>
                </a:lnTo>
                <a:lnTo>
                  <a:pt x="357" y="1329"/>
                </a:lnTo>
                <a:lnTo>
                  <a:pt x="360" y="1331"/>
                </a:lnTo>
                <a:lnTo>
                  <a:pt x="362" y="1332"/>
                </a:lnTo>
                <a:lnTo>
                  <a:pt x="372" y="1333"/>
                </a:lnTo>
                <a:lnTo>
                  <a:pt x="381" y="1332"/>
                </a:lnTo>
                <a:lnTo>
                  <a:pt x="387" y="1329"/>
                </a:lnTo>
                <a:lnTo>
                  <a:pt x="387" y="1329"/>
                </a:lnTo>
                <a:lnTo>
                  <a:pt x="397" y="1325"/>
                </a:lnTo>
                <a:lnTo>
                  <a:pt x="400" y="1324"/>
                </a:lnTo>
                <a:lnTo>
                  <a:pt x="405" y="1324"/>
                </a:lnTo>
                <a:lnTo>
                  <a:pt x="405" y="1324"/>
                </a:lnTo>
                <a:lnTo>
                  <a:pt x="419" y="1326"/>
                </a:lnTo>
                <a:lnTo>
                  <a:pt x="428" y="1326"/>
                </a:lnTo>
                <a:lnTo>
                  <a:pt x="432" y="1325"/>
                </a:lnTo>
                <a:lnTo>
                  <a:pt x="435" y="1324"/>
                </a:lnTo>
                <a:lnTo>
                  <a:pt x="435" y="1324"/>
                </a:lnTo>
                <a:lnTo>
                  <a:pt x="438" y="1321"/>
                </a:lnTo>
                <a:lnTo>
                  <a:pt x="440" y="1319"/>
                </a:lnTo>
                <a:lnTo>
                  <a:pt x="440" y="1315"/>
                </a:lnTo>
                <a:lnTo>
                  <a:pt x="438" y="1311"/>
                </a:lnTo>
                <a:lnTo>
                  <a:pt x="436" y="1304"/>
                </a:lnTo>
                <a:lnTo>
                  <a:pt x="434" y="1300"/>
                </a:lnTo>
                <a:lnTo>
                  <a:pt x="430" y="1296"/>
                </a:lnTo>
                <a:lnTo>
                  <a:pt x="430" y="1296"/>
                </a:lnTo>
                <a:lnTo>
                  <a:pt x="417" y="1284"/>
                </a:lnTo>
                <a:lnTo>
                  <a:pt x="412" y="1280"/>
                </a:lnTo>
                <a:lnTo>
                  <a:pt x="411" y="1276"/>
                </a:lnTo>
                <a:lnTo>
                  <a:pt x="410" y="1274"/>
                </a:lnTo>
                <a:lnTo>
                  <a:pt x="410" y="1274"/>
                </a:lnTo>
                <a:lnTo>
                  <a:pt x="411" y="1267"/>
                </a:lnTo>
                <a:lnTo>
                  <a:pt x="411" y="1257"/>
                </a:lnTo>
                <a:lnTo>
                  <a:pt x="412" y="1247"/>
                </a:lnTo>
                <a:lnTo>
                  <a:pt x="411" y="1244"/>
                </a:lnTo>
                <a:lnTo>
                  <a:pt x="410" y="1241"/>
                </a:lnTo>
                <a:lnTo>
                  <a:pt x="410" y="1241"/>
                </a:lnTo>
                <a:lnTo>
                  <a:pt x="409" y="1240"/>
                </a:lnTo>
                <a:lnTo>
                  <a:pt x="405" y="1239"/>
                </a:lnTo>
                <a:lnTo>
                  <a:pt x="398" y="1239"/>
                </a:lnTo>
                <a:lnTo>
                  <a:pt x="387" y="1239"/>
                </a:lnTo>
                <a:lnTo>
                  <a:pt x="387" y="1239"/>
                </a:lnTo>
                <a:lnTo>
                  <a:pt x="378" y="1213"/>
                </a:lnTo>
                <a:lnTo>
                  <a:pt x="372" y="1191"/>
                </a:lnTo>
                <a:lnTo>
                  <a:pt x="369" y="1182"/>
                </a:lnTo>
                <a:lnTo>
                  <a:pt x="368" y="1173"/>
                </a:lnTo>
                <a:lnTo>
                  <a:pt x="368" y="1173"/>
                </a:lnTo>
                <a:lnTo>
                  <a:pt x="366" y="1158"/>
                </a:lnTo>
                <a:lnTo>
                  <a:pt x="362" y="1140"/>
                </a:lnTo>
                <a:lnTo>
                  <a:pt x="352" y="1105"/>
                </a:lnTo>
                <a:lnTo>
                  <a:pt x="352" y="1105"/>
                </a:lnTo>
                <a:lnTo>
                  <a:pt x="348" y="1091"/>
                </a:lnTo>
                <a:lnTo>
                  <a:pt x="343" y="1078"/>
                </a:lnTo>
                <a:lnTo>
                  <a:pt x="337" y="1064"/>
                </a:lnTo>
                <a:lnTo>
                  <a:pt x="337" y="1064"/>
                </a:lnTo>
                <a:lnTo>
                  <a:pt x="338" y="1016"/>
                </a:lnTo>
                <a:lnTo>
                  <a:pt x="338" y="980"/>
                </a:lnTo>
                <a:lnTo>
                  <a:pt x="337" y="955"/>
                </a:lnTo>
                <a:lnTo>
                  <a:pt x="337" y="955"/>
                </a:lnTo>
                <a:lnTo>
                  <a:pt x="330" y="910"/>
                </a:lnTo>
                <a:lnTo>
                  <a:pt x="325" y="878"/>
                </a:lnTo>
                <a:lnTo>
                  <a:pt x="325" y="878"/>
                </a:lnTo>
                <a:lnTo>
                  <a:pt x="327" y="880"/>
                </a:lnTo>
                <a:lnTo>
                  <a:pt x="332" y="881"/>
                </a:lnTo>
                <a:lnTo>
                  <a:pt x="337" y="882"/>
                </a:lnTo>
                <a:lnTo>
                  <a:pt x="343" y="882"/>
                </a:lnTo>
                <a:lnTo>
                  <a:pt x="350" y="882"/>
                </a:lnTo>
                <a:lnTo>
                  <a:pt x="358" y="880"/>
                </a:lnTo>
                <a:lnTo>
                  <a:pt x="368" y="875"/>
                </a:lnTo>
                <a:lnTo>
                  <a:pt x="368" y="875"/>
                </a:lnTo>
                <a:lnTo>
                  <a:pt x="376" y="869"/>
                </a:lnTo>
                <a:lnTo>
                  <a:pt x="385" y="863"/>
                </a:lnTo>
                <a:lnTo>
                  <a:pt x="397" y="852"/>
                </a:lnTo>
                <a:lnTo>
                  <a:pt x="405" y="843"/>
                </a:lnTo>
                <a:lnTo>
                  <a:pt x="407" y="841"/>
                </a:lnTo>
                <a:lnTo>
                  <a:pt x="416" y="825"/>
                </a:lnTo>
                <a:lnTo>
                  <a:pt x="416" y="825"/>
                </a:lnTo>
                <a:lnTo>
                  <a:pt x="440" y="801"/>
                </a:lnTo>
                <a:lnTo>
                  <a:pt x="458" y="783"/>
                </a:lnTo>
                <a:lnTo>
                  <a:pt x="463" y="775"/>
                </a:lnTo>
                <a:lnTo>
                  <a:pt x="468" y="770"/>
                </a:lnTo>
                <a:lnTo>
                  <a:pt x="468" y="770"/>
                </a:lnTo>
                <a:lnTo>
                  <a:pt x="492" y="732"/>
                </a:lnTo>
                <a:lnTo>
                  <a:pt x="511" y="702"/>
                </a:lnTo>
                <a:lnTo>
                  <a:pt x="511" y="702"/>
                </a:lnTo>
                <a:lnTo>
                  <a:pt x="515" y="702"/>
                </a:lnTo>
                <a:lnTo>
                  <a:pt x="524" y="703"/>
                </a:lnTo>
                <a:lnTo>
                  <a:pt x="535" y="701"/>
                </a:lnTo>
                <a:lnTo>
                  <a:pt x="540" y="700"/>
                </a:lnTo>
                <a:lnTo>
                  <a:pt x="543" y="697"/>
                </a:lnTo>
                <a:lnTo>
                  <a:pt x="543" y="697"/>
                </a:lnTo>
                <a:lnTo>
                  <a:pt x="546" y="693"/>
                </a:lnTo>
                <a:lnTo>
                  <a:pt x="547" y="688"/>
                </a:lnTo>
                <a:lnTo>
                  <a:pt x="551" y="677"/>
                </a:lnTo>
                <a:lnTo>
                  <a:pt x="553" y="654"/>
                </a:lnTo>
                <a:lnTo>
                  <a:pt x="553" y="654"/>
                </a:lnTo>
                <a:lnTo>
                  <a:pt x="557" y="644"/>
                </a:lnTo>
                <a:lnTo>
                  <a:pt x="560" y="629"/>
                </a:lnTo>
                <a:lnTo>
                  <a:pt x="563" y="616"/>
                </a:lnTo>
                <a:lnTo>
                  <a:pt x="563" y="611"/>
                </a:lnTo>
                <a:lnTo>
                  <a:pt x="561" y="607"/>
                </a:lnTo>
                <a:lnTo>
                  <a:pt x="561" y="607"/>
                </a:lnTo>
                <a:lnTo>
                  <a:pt x="559" y="599"/>
                </a:lnTo>
                <a:lnTo>
                  <a:pt x="557" y="593"/>
                </a:lnTo>
                <a:lnTo>
                  <a:pt x="554" y="589"/>
                </a:lnTo>
                <a:lnTo>
                  <a:pt x="551" y="584"/>
                </a:lnTo>
                <a:lnTo>
                  <a:pt x="551" y="584"/>
                </a:lnTo>
                <a:lnTo>
                  <a:pt x="549" y="582"/>
                </a:lnTo>
                <a:lnTo>
                  <a:pt x="547" y="577"/>
                </a:lnTo>
                <a:lnTo>
                  <a:pt x="542" y="566"/>
                </a:lnTo>
                <a:lnTo>
                  <a:pt x="539" y="552"/>
                </a:lnTo>
                <a:lnTo>
                  <a:pt x="526" y="536"/>
                </a:lnTo>
                <a:lnTo>
                  <a:pt x="526" y="536"/>
                </a:lnTo>
                <a:lnTo>
                  <a:pt x="533" y="537"/>
                </a:lnTo>
                <a:lnTo>
                  <a:pt x="537" y="537"/>
                </a:lnTo>
                <a:lnTo>
                  <a:pt x="541" y="536"/>
                </a:lnTo>
                <a:lnTo>
                  <a:pt x="541" y="536"/>
                </a:lnTo>
                <a:lnTo>
                  <a:pt x="553" y="521"/>
                </a:lnTo>
                <a:lnTo>
                  <a:pt x="560" y="510"/>
                </a:lnTo>
                <a:lnTo>
                  <a:pt x="564" y="504"/>
                </a:lnTo>
                <a:lnTo>
                  <a:pt x="564" y="504"/>
                </a:lnTo>
                <a:lnTo>
                  <a:pt x="565" y="499"/>
                </a:lnTo>
                <a:lnTo>
                  <a:pt x="570" y="492"/>
                </a:lnTo>
                <a:lnTo>
                  <a:pt x="578" y="479"/>
                </a:lnTo>
                <a:lnTo>
                  <a:pt x="578" y="479"/>
                </a:lnTo>
                <a:lnTo>
                  <a:pt x="579" y="474"/>
                </a:lnTo>
                <a:lnTo>
                  <a:pt x="579" y="466"/>
                </a:lnTo>
                <a:lnTo>
                  <a:pt x="578" y="456"/>
                </a:lnTo>
                <a:lnTo>
                  <a:pt x="586" y="438"/>
                </a:lnTo>
                <a:lnTo>
                  <a:pt x="586" y="438"/>
                </a:lnTo>
                <a:lnTo>
                  <a:pt x="603" y="440"/>
                </a:lnTo>
                <a:lnTo>
                  <a:pt x="623" y="441"/>
                </a:lnTo>
                <a:lnTo>
                  <a:pt x="623" y="441"/>
                </a:lnTo>
                <a:lnTo>
                  <a:pt x="629" y="438"/>
                </a:lnTo>
                <a:lnTo>
                  <a:pt x="638" y="434"/>
                </a:lnTo>
                <a:lnTo>
                  <a:pt x="640" y="430"/>
                </a:lnTo>
                <a:lnTo>
                  <a:pt x="643" y="426"/>
                </a:lnTo>
                <a:lnTo>
                  <a:pt x="643" y="424"/>
                </a:lnTo>
                <a:lnTo>
                  <a:pt x="641" y="420"/>
                </a:lnTo>
                <a:lnTo>
                  <a:pt x="641" y="420"/>
                </a:lnTo>
                <a:lnTo>
                  <a:pt x="638" y="419"/>
                </a:lnTo>
                <a:lnTo>
                  <a:pt x="631" y="417"/>
                </a:lnTo>
                <a:lnTo>
                  <a:pt x="613" y="412"/>
                </a:lnTo>
                <a:lnTo>
                  <a:pt x="589" y="409"/>
                </a:lnTo>
                <a:lnTo>
                  <a:pt x="589" y="409"/>
                </a:lnTo>
                <a:lnTo>
                  <a:pt x="584" y="388"/>
                </a:lnTo>
                <a:lnTo>
                  <a:pt x="579" y="373"/>
                </a:lnTo>
                <a:lnTo>
                  <a:pt x="577" y="366"/>
                </a:lnTo>
                <a:lnTo>
                  <a:pt x="573" y="361"/>
                </a:lnTo>
                <a:lnTo>
                  <a:pt x="573" y="361"/>
                </a:lnTo>
                <a:lnTo>
                  <a:pt x="566" y="355"/>
                </a:lnTo>
                <a:lnTo>
                  <a:pt x="559" y="350"/>
                </a:lnTo>
                <a:lnTo>
                  <a:pt x="552" y="348"/>
                </a:lnTo>
                <a:lnTo>
                  <a:pt x="546" y="345"/>
                </a:lnTo>
                <a:lnTo>
                  <a:pt x="546" y="345"/>
                </a:lnTo>
                <a:lnTo>
                  <a:pt x="532" y="344"/>
                </a:lnTo>
                <a:lnTo>
                  <a:pt x="523" y="343"/>
                </a:lnTo>
                <a:lnTo>
                  <a:pt x="523" y="343"/>
                </a:lnTo>
                <a:lnTo>
                  <a:pt x="521" y="340"/>
                </a:lnTo>
                <a:lnTo>
                  <a:pt x="517" y="338"/>
                </a:lnTo>
                <a:lnTo>
                  <a:pt x="514" y="338"/>
                </a:lnTo>
                <a:lnTo>
                  <a:pt x="514" y="338"/>
                </a:lnTo>
                <a:lnTo>
                  <a:pt x="510" y="339"/>
                </a:lnTo>
                <a:lnTo>
                  <a:pt x="508" y="342"/>
                </a:lnTo>
                <a:lnTo>
                  <a:pt x="505" y="343"/>
                </a:lnTo>
                <a:lnTo>
                  <a:pt x="505" y="343"/>
                </a:lnTo>
                <a:lnTo>
                  <a:pt x="475" y="361"/>
                </a:lnTo>
                <a:lnTo>
                  <a:pt x="475" y="361"/>
                </a:lnTo>
                <a:lnTo>
                  <a:pt x="471" y="366"/>
                </a:lnTo>
                <a:lnTo>
                  <a:pt x="465" y="373"/>
                </a:lnTo>
                <a:lnTo>
                  <a:pt x="455" y="386"/>
                </a:lnTo>
                <a:lnTo>
                  <a:pt x="455" y="386"/>
                </a:lnTo>
                <a:lnTo>
                  <a:pt x="453" y="392"/>
                </a:lnTo>
                <a:lnTo>
                  <a:pt x="452" y="395"/>
                </a:lnTo>
                <a:lnTo>
                  <a:pt x="450" y="399"/>
                </a:lnTo>
                <a:lnTo>
                  <a:pt x="450" y="399"/>
                </a:lnTo>
                <a:lnTo>
                  <a:pt x="448" y="429"/>
                </a:lnTo>
                <a:lnTo>
                  <a:pt x="453" y="434"/>
                </a:lnTo>
                <a:lnTo>
                  <a:pt x="453" y="434"/>
                </a:lnTo>
                <a:lnTo>
                  <a:pt x="450" y="437"/>
                </a:lnTo>
                <a:lnTo>
                  <a:pt x="446" y="441"/>
                </a:lnTo>
                <a:lnTo>
                  <a:pt x="446" y="441"/>
                </a:lnTo>
                <a:lnTo>
                  <a:pt x="438" y="442"/>
                </a:lnTo>
                <a:lnTo>
                  <a:pt x="430" y="441"/>
                </a:lnTo>
                <a:lnTo>
                  <a:pt x="430" y="441"/>
                </a:lnTo>
                <a:lnTo>
                  <a:pt x="418" y="440"/>
                </a:lnTo>
                <a:lnTo>
                  <a:pt x="411" y="438"/>
                </a:lnTo>
                <a:lnTo>
                  <a:pt x="405" y="436"/>
                </a:lnTo>
                <a:lnTo>
                  <a:pt x="405" y="436"/>
                </a:lnTo>
                <a:lnTo>
                  <a:pt x="386" y="429"/>
                </a:lnTo>
                <a:lnTo>
                  <a:pt x="375" y="424"/>
                </a:lnTo>
                <a:lnTo>
                  <a:pt x="372" y="420"/>
                </a:lnTo>
                <a:lnTo>
                  <a:pt x="370" y="418"/>
                </a:lnTo>
                <a:lnTo>
                  <a:pt x="370" y="418"/>
                </a:lnTo>
                <a:lnTo>
                  <a:pt x="368" y="413"/>
                </a:lnTo>
                <a:lnTo>
                  <a:pt x="366" y="409"/>
                </a:lnTo>
                <a:lnTo>
                  <a:pt x="362" y="403"/>
                </a:lnTo>
                <a:lnTo>
                  <a:pt x="355" y="395"/>
                </a:lnTo>
                <a:lnTo>
                  <a:pt x="355" y="395"/>
                </a:lnTo>
                <a:lnTo>
                  <a:pt x="345" y="389"/>
                </a:lnTo>
                <a:lnTo>
                  <a:pt x="333" y="385"/>
                </a:lnTo>
                <a:lnTo>
                  <a:pt x="324" y="381"/>
                </a:lnTo>
                <a:lnTo>
                  <a:pt x="320" y="379"/>
                </a:lnTo>
                <a:lnTo>
                  <a:pt x="320" y="379"/>
                </a:lnTo>
                <a:lnTo>
                  <a:pt x="292" y="349"/>
                </a:lnTo>
                <a:lnTo>
                  <a:pt x="284" y="343"/>
                </a:lnTo>
                <a:lnTo>
                  <a:pt x="280" y="349"/>
                </a:lnTo>
                <a:lnTo>
                  <a:pt x="280" y="349"/>
                </a:lnTo>
                <a:lnTo>
                  <a:pt x="262" y="321"/>
                </a:lnTo>
                <a:lnTo>
                  <a:pt x="239" y="288"/>
                </a:lnTo>
                <a:lnTo>
                  <a:pt x="239" y="288"/>
                </a:lnTo>
                <a:lnTo>
                  <a:pt x="234" y="283"/>
                </a:lnTo>
                <a:lnTo>
                  <a:pt x="227" y="278"/>
                </a:lnTo>
                <a:lnTo>
                  <a:pt x="204" y="265"/>
                </a:lnTo>
                <a:lnTo>
                  <a:pt x="182" y="252"/>
                </a:lnTo>
                <a:lnTo>
                  <a:pt x="166" y="245"/>
                </a:lnTo>
                <a:lnTo>
                  <a:pt x="166" y="245"/>
                </a:lnTo>
                <a:lnTo>
                  <a:pt x="160" y="243"/>
                </a:lnTo>
                <a:lnTo>
                  <a:pt x="153" y="238"/>
                </a:lnTo>
                <a:lnTo>
                  <a:pt x="138" y="226"/>
                </a:lnTo>
                <a:lnTo>
                  <a:pt x="119" y="210"/>
                </a:lnTo>
                <a:lnTo>
                  <a:pt x="119" y="210"/>
                </a:lnTo>
                <a:close/>
                <a:moveTo>
                  <a:pt x="463" y="670"/>
                </a:moveTo>
                <a:lnTo>
                  <a:pt x="463" y="670"/>
                </a:lnTo>
                <a:lnTo>
                  <a:pt x="460" y="677"/>
                </a:lnTo>
                <a:lnTo>
                  <a:pt x="453" y="694"/>
                </a:lnTo>
                <a:lnTo>
                  <a:pt x="441" y="722"/>
                </a:lnTo>
                <a:lnTo>
                  <a:pt x="441" y="722"/>
                </a:lnTo>
                <a:lnTo>
                  <a:pt x="437" y="727"/>
                </a:lnTo>
                <a:lnTo>
                  <a:pt x="431" y="733"/>
                </a:lnTo>
                <a:lnTo>
                  <a:pt x="425" y="739"/>
                </a:lnTo>
                <a:lnTo>
                  <a:pt x="428" y="707"/>
                </a:lnTo>
                <a:lnTo>
                  <a:pt x="428" y="707"/>
                </a:lnTo>
                <a:lnTo>
                  <a:pt x="435" y="700"/>
                </a:lnTo>
                <a:lnTo>
                  <a:pt x="435" y="700"/>
                </a:lnTo>
                <a:lnTo>
                  <a:pt x="440" y="690"/>
                </a:lnTo>
                <a:lnTo>
                  <a:pt x="443" y="682"/>
                </a:lnTo>
                <a:lnTo>
                  <a:pt x="443" y="682"/>
                </a:lnTo>
                <a:lnTo>
                  <a:pt x="444" y="678"/>
                </a:lnTo>
                <a:lnTo>
                  <a:pt x="446" y="676"/>
                </a:lnTo>
                <a:lnTo>
                  <a:pt x="448" y="675"/>
                </a:lnTo>
                <a:lnTo>
                  <a:pt x="448" y="675"/>
                </a:lnTo>
                <a:lnTo>
                  <a:pt x="456" y="671"/>
                </a:lnTo>
                <a:lnTo>
                  <a:pt x="461" y="670"/>
                </a:lnTo>
                <a:lnTo>
                  <a:pt x="463" y="670"/>
                </a:lnTo>
                <a:lnTo>
                  <a:pt x="463" y="67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8">
            <a:extLst>
              <a:ext uri="{FF2B5EF4-FFF2-40B4-BE49-F238E27FC236}">
                <a16:creationId xmlns:a16="http://schemas.microsoft.com/office/drawing/2014/main" id="{772ABDB2-8350-4826-9448-09807C2F7B67}"/>
              </a:ext>
            </a:extLst>
          </p:cNvPr>
          <p:cNvSpPr>
            <a:spLocks/>
          </p:cNvSpPr>
          <p:nvPr/>
        </p:nvSpPr>
        <p:spPr bwMode="auto">
          <a:xfrm>
            <a:off x="6002498" y="1358770"/>
            <a:ext cx="1679596" cy="1061153"/>
          </a:xfrm>
          <a:custGeom>
            <a:avLst/>
            <a:gdLst>
              <a:gd name="T0" fmla="*/ 728 w 1491"/>
              <a:gd name="T1" fmla="*/ 234 h 942"/>
              <a:gd name="T2" fmla="*/ 691 w 1491"/>
              <a:gd name="T3" fmla="*/ 299 h 942"/>
              <a:gd name="T4" fmla="*/ 607 w 1491"/>
              <a:gd name="T5" fmla="*/ 355 h 942"/>
              <a:gd name="T6" fmla="*/ 546 w 1491"/>
              <a:gd name="T7" fmla="*/ 416 h 942"/>
              <a:gd name="T8" fmla="*/ 538 w 1491"/>
              <a:gd name="T9" fmla="*/ 492 h 942"/>
              <a:gd name="T10" fmla="*/ 502 w 1491"/>
              <a:gd name="T11" fmla="*/ 621 h 942"/>
              <a:gd name="T12" fmla="*/ 441 w 1491"/>
              <a:gd name="T13" fmla="*/ 703 h 942"/>
              <a:gd name="T14" fmla="*/ 408 w 1491"/>
              <a:gd name="T15" fmla="*/ 716 h 942"/>
              <a:gd name="T16" fmla="*/ 330 w 1491"/>
              <a:gd name="T17" fmla="*/ 750 h 942"/>
              <a:gd name="T18" fmla="*/ 249 w 1491"/>
              <a:gd name="T19" fmla="*/ 810 h 942"/>
              <a:gd name="T20" fmla="*/ 191 w 1491"/>
              <a:gd name="T21" fmla="*/ 803 h 942"/>
              <a:gd name="T22" fmla="*/ 101 w 1491"/>
              <a:gd name="T23" fmla="*/ 835 h 942"/>
              <a:gd name="T24" fmla="*/ 15 w 1491"/>
              <a:gd name="T25" fmla="*/ 867 h 942"/>
              <a:gd name="T26" fmla="*/ 2 w 1491"/>
              <a:gd name="T27" fmla="*/ 896 h 942"/>
              <a:gd name="T28" fmla="*/ 137 w 1491"/>
              <a:gd name="T29" fmla="*/ 898 h 942"/>
              <a:gd name="T30" fmla="*/ 190 w 1491"/>
              <a:gd name="T31" fmla="*/ 908 h 942"/>
              <a:gd name="T32" fmla="*/ 316 w 1491"/>
              <a:gd name="T33" fmla="*/ 865 h 942"/>
              <a:gd name="T34" fmla="*/ 432 w 1491"/>
              <a:gd name="T35" fmla="*/ 829 h 942"/>
              <a:gd name="T36" fmla="*/ 587 w 1491"/>
              <a:gd name="T37" fmla="*/ 738 h 942"/>
              <a:gd name="T38" fmla="*/ 715 w 1491"/>
              <a:gd name="T39" fmla="*/ 623 h 942"/>
              <a:gd name="T40" fmla="*/ 827 w 1491"/>
              <a:gd name="T41" fmla="*/ 630 h 942"/>
              <a:gd name="T42" fmla="*/ 842 w 1491"/>
              <a:gd name="T43" fmla="*/ 652 h 942"/>
              <a:gd name="T44" fmla="*/ 878 w 1491"/>
              <a:gd name="T45" fmla="*/ 757 h 942"/>
              <a:gd name="T46" fmla="*/ 975 w 1491"/>
              <a:gd name="T47" fmla="*/ 847 h 942"/>
              <a:gd name="T48" fmla="*/ 995 w 1491"/>
              <a:gd name="T49" fmla="*/ 924 h 942"/>
              <a:gd name="T50" fmla="*/ 1026 w 1491"/>
              <a:gd name="T51" fmla="*/ 942 h 942"/>
              <a:gd name="T52" fmla="*/ 1211 w 1491"/>
              <a:gd name="T53" fmla="*/ 915 h 942"/>
              <a:gd name="T54" fmla="*/ 1172 w 1491"/>
              <a:gd name="T55" fmla="*/ 889 h 942"/>
              <a:gd name="T56" fmla="*/ 1133 w 1491"/>
              <a:gd name="T57" fmla="*/ 865 h 942"/>
              <a:gd name="T58" fmla="*/ 1072 w 1491"/>
              <a:gd name="T59" fmla="*/ 843 h 942"/>
              <a:gd name="T60" fmla="*/ 933 w 1491"/>
              <a:gd name="T61" fmla="*/ 623 h 942"/>
              <a:gd name="T62" fmla="*/ 933 w 1491"/>
              <a:gd name="T63" fmla="*/ 543 h 942"/>
              <a:gd name="T64" fmla="*/ 962 w 1491"/>
              <a:gd name="T65" fmla="*/ 501 h 942"/>
              <a:gd name="T66" fmla="*/ 938 w 1491"/>
              <a:gd name="T67" fmla="*/ 450 h 942"/>
              <a:gd name="T68" fmla="*/ 979 w 1491"/>
              <a:gd name="T69" fmla="*/ 311 h 942"/>
              <a:gd name="T70" fmla="*/ 1057 w 1491"/>
              <a:gd name="T71" fmla="*/ 243 h 942"/>
              <a:gd name="T72" fmla="*/ 1093 w 1491"/>
              <a:gd name="T73" fmla="*/ 235 h 942"/>
              <a:gd name="T74" fmla="*/ 1236 w 1491"/>
              <a:gd name="T75" fmla="*/ 126 h 942"/>
              <a:gd name="T76" fmla="*/ 1390 w 1491"/>
              <a:gd name="T77" fmla="*/ 60 h 942"/>
              <a:gd name="T78" fmla="*/ 1412 w 1491"/>
              <a:gd name="T79" fmla="*/ 70 h 942"/>
              <a:gd name="T80" fmla="*/ 1445 w 1491"/>
              <a:gd name="T81" fmla="*/ 83 h 942"/>
              <a:gd name="T82" fmla="*/ 1474 w 1491"/>
              <a:gd name="T83" fmla="*/ 78 h 942"/>
              <a:gd name="T84" fmla="*/ 1480 w 1491"/>
              <a:gd name="T85" fmla="*/ 113 h 942"/>
              <a:gd name="T86" fmla="*/ 1487 w 1491"/>
              <a:gd name="T87" fmla="*/ 74 h 942"/>
              <a:gd name="T88" fmla="*/ 1457 w 1491"/>
              <a:gd name="T89" fmla="*/ 14 h 942"/>
              <a:gd name="T90" fmla="*/ 1409 w 1491"/>
              <a:gd name="T91" fmla="*/ 13 h 942"/>
              <a:gd name="T92" fmla="*/ 1248 w 1491"/>
              <a:gd name="T93" fmla="*/ 59 h 942"/>
              <a:gd name="T94" fmla="*/ 1074 w 1491"/>
              <a:gd name="T95" fmla="*/ 130 h 942"/>
              <a:gd name="T96" fmla="*/ 977 w 1491"/>
              <a:gd name="T97" fmla="*/ 150 h 942"/>
              <a:gd name="T98" fmla="*/ 964 w 1491"/>
              <a:gd name="T99" fmla="*/ 101 h 942"/>
              <a:gd name="T100" fmla="*/ 989 w 1491"/>
              <a:gd name="T101" fmla="*/ 80 h 942"/>
              <a:gd name="T102" fmla="*/ 995 w 1491"/>
              <a:gd name="T103" fmla="*/ 60 h 942"/>
              <a:gd name="T104" fmla="*/ 942 w 1491"/>
              <a:gd name="T105" fmla="*/ 31 h 942"/>
              <a:gd name="T106" fmla="*/ 885 w 1491"/>
              <a:gd name="T107" fmla="*/ 0 h 942"/>
              <a:gd name="T108" fmla="*/ 850 w 1491"/>
              <a:gd name="T109" fmla="*/ 16 h 942"/>
              <a:gd name="T110" fmla="*/ 805 w 1491"/>
              <a:gd name="T111" fmla="*/ 64 h 942"/>
              <a:gd name="T112" fmla="*/ 815 w 1491"/>
              <a:gd name="T113" fmla="*/ 112 h 942"/>
              <a:gd name="T114" fmla="*/ 823 w 1491"/>
              <a:gd name="T115" fmla="*/ 140 h 9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491" h="942">
                <a:moveTo>
                  <a:pt x="839" y="167"/>
                </a:moveTo>
                <a:lnTo>
                  <a:pt x="839" y="167"/>
                </a:lnTo>
                <a:lnTo>
                  <a:pt x="792" y="193"/>
                </a:lnTo>
                <a:lnTo>
                  <a:pt x="758" y="212"/>
                </a:lnTo>
                <a:lnTo>
                  <a:pt x="745" y="220"/>
                </a:lnTo>
                <a:lnTo>
                  <a:pt x="737" y="225"/>
                </a:lnTo>
                <a:lnTo>
                  <a:pt x="737" y="225"/>
                </a:lnTo>
                <a:lnTo>
                  <a:pt x="728" y="234"/>
                </a:lnTo>
                <a:lnTo>
                  <a:pt x="718" y="244"/>
                </a:lnTo>
                <a:lnTo>
                  <a:pt x="710" y="254"/>
                </a:lnTo>
                <a:lnTo>
                  <a:pt x="708" y="259"/>
                </a:lnTo>
                <a:lnTo>
                  <a:pt x="705" y="263"/>
                </a:lnTo>
                <a:lnTo>
                  <a:pt x="705" y="263"/>
                </a:lnTo>
                <a:lnTo>
                  <a:pt x="697" y="286"/>
                </a:lnTo>
                <a:lnTo>
                  <a:pt x="691" y="299"/>
                </a:lnTo>
                <a:lnTo>
                  <a:pt x="691" y="299"/>
                </a:lnTo>
                <a:lnTo>
                  <a:pt x="668" y="313"/>
                </a:lnTo>
                <a:lnTo>
                  <a:pt x="649" y="325"/>
                </a:lnTo>
                <a:lnTo>
                  <a:pt x="634" y="336"/>
                </a:lnTo>
                <a:lnTo>
                  <a:pt x="634" y="336"/>
                </a:lnTo>
                <a:lnTo>
                  <a:pt x="618" y="349"/>
                </a:lnTo>
                <a:lnTo>
                  <a:pt x="615" y="353"/>
                </a:lnTo>
                <a:lnTo>
                  <a:pt x="615" y="353"/>
                </a:lnTo>
                <a:lnTo>
                  <a:pt x="607" y="355"/>
                </a:lnTo>
                <a:lnTo>
                  <a:pt x="593" y="362"/>
                </a:lnTo>
                <a:lnTo>
                  <a:pt x="583" y="367"/>
                </a:lnTo>
                <a:lnTo>
                  <a:pt x="575" y="373"/>
                </a:lnTo>
                <a:lnTo>
                  <a:pt x="567" y="380"/>
                </a:lnTo>
                <a:lnTo>
                  <a:pt x="561" y="389"/>
                </a:lnTo>
                <a:lnTo>
                  <a:pt x="561" y="389"/>
                </a:lnTo>
                <a:lnTo>
                  <a:pt x="550" y="407"/>
                </a:lnTo>
                <a:lnTo>
                  <a:pt x="546" y="416"/>
                </a:lnTo>
                <a:lnTo>
                  <a:pt x="542" y="426"/>
                </a:lnTo>
                <a:lnTo>
                  <a:pt x="539" y="435"/>
                </a:lnTo>
                <a:lnTo>
                  <a:pt x="537" y="446"/>
                </a:lnTo>
                <a:lnTo>
                  <a:pt x="536" y="458"/>
                </a:lnTo>
                <a:lnTo>
                  <a:pt x="536" y="470"/>
                </a:lnTo>
                <a:lnTo>
                  <a:pt x="536" y="470"/>
                </a:lnTo>
                <a:lnTo>
                  <a:pt x="536" y="482"/>
                </a:lnTo>
                <a:lnTo>
                  <a:pt x="538" y="492"/>
                </a:lnTo>
                <a:lnTo>
                  <a:pt x="543" y="513"/>
                </a:lnTo>
                <a:lnTo>
                  <a:pt x="548" y="527"/>
                </a:lnTo>
                <a:lnTo>
                  <a:pt x="550" y="532"/>
                </a:lnTo>
                <a:lnTo>
                  <a:pt x="550" y="532"/>
                </a:lnTo>
                <a:lnTo>
                  <a:pt x="543" y="547"/>
                </a:lnTo>
                <a:lnTo>
                  <a:pt x="524" y="582"/>
                </a:lnTo>
                <a:lnTo>
                  <a:pt x="513" y="602"/>
                </a:lnTo>
                <a:lnTo>
                  <a:pt x="502" y="621"/>
                </a:lnTo>
                <a:lnTo>
                  <a:pt x="492" y="637"/>
                </a:lnTo>
                <a:lnTo>
                  <a:pt x="482" y="649"/>
                </a:lnTo>
                <a:lnTo>
                  <a:pt x="482" y="649"/>
                </a:lnTo>
                <a:lnTo>
                  <a:pt x="474" y="657"/>
                </a:lnTo>
                <a:lnTo>
                  <a:pt x="467" y="666"/>
                </a:lnTo>
                <a:lnTo>
                  <a:pt x="455" y="682"/>
                </a:lnTo>
                <a:lnTo>
                  <a:pt x="445" y="697"/>
                </a:lnTo>
                <a:lnTo>
                  <a:pt x="441" y="703"/>
                </a:lnTo>
                <a:lnTo>
                  <a:pt x="437" y="706"/>
                </a:lnTo>
                <a:lnTo>
                  <a:pt x="437" y="706"/>
                </a:lnTo>
                <a:lnTo>
                  <a:pt x="431" y="710"/>
                </a:lnTo>
                <a:lnTo>
                  <a:pt x="427" y="710"/>
                </a:lnTo>
                <a:lnTo>
                  <a:pt x="424" y="711"/>
                </a:lnTo>
                <a:lnTo>
                  <a:pt x="415" y="713"/>
                </a:lnTo>
                <a:lnTo>
                  <a:pt x="415" y="713"/>
                </a:lnTo>
                <a:lnTo>
                  <a:pt x="408" y="716"/>
                </a:lnTo>
                <a:lnTo>
                  <a:pt x="403" y="719"/>
                </a:lnTo>
                <a:lnTo>
                  <a:pt x="397" y="724"/>
                </a:lnTo>
                <a:lnTo>
                  <a:pt x="397" y="724"/>
                </a:lnTo>
                <a:lnTo>
                  <a:pt x="389" y="728"/>
                </a:lnTo>
                <a:lnTo>
                  <a:pt x="371" y="734"/>
                </a:lnTo>
                <a:lnTo>
                  <a:pt x="350" y="741"/>
                </a:lnTo>
                <a:lnTo>
                  <a:pt x="340" y="745"/>
                </a:lnTo>
                <a:lnTo>
                  <a:pt x="330" y="750"/>
                </a:lnTo>
                <a:lnTo>
                  <a:pt x="330" y="750"/>
                </a:lnTo>
                <a:lnTo>
                  <a:pt x="321" y="756"/>
                </a:lnTo>
                <a:lnTo>
                  <a:pt x="313" y="763"/>
                </a:lnTo>
                <a:lnTo>
                  <a:pt x="293" y="779"/>
                </a:lnTo>
                <a:lnTo>
                  <a:pt x="273" y="796"/>
                </a:lnTo>
                <a:lnTo>
                  <a:pt x="262" y="803"/>
                </a:lnTo>
                <a:lnTo>
                  <a:pt x="249" y="810"/>
                </a:lnTo>
                <a:lnTo>
                  <a:pt x="249" y="810"/>
                </a:lnTo>
                <a:lnTo>
                  <a:pt x="229" y="819"/>
                </a:lnTo>
                <a:lnTo>
                  <a:pt x="218" y="824"/>
                </a:lnTo>
                <a:lnTo>
                  <a:pt x="212" y="825"/>
                </a:lnTo>
                <a:lnTo>
                  <a:pt x="212" y="825"/>
                </a:lnTo>
                <a:lnTo>
                  <a:pt x="210" y="822"/>
                </a:lnTo>
                <a:lnTo>
                  <a:pt x="202" y="812"/>
                </a:lnTo>
                <a:lnTo>
                  <a:pt x="197" y="806"/>
                </a:lnTo>
                <a:lnTo>
                  <a:pt x="191" y="803"/>
                </a:lnTo>
                <a:lnTo>
                  <a:pt x="185" y="799"/>
                </a:lnTo>
                <a:lnTo>
                  <a:pt x="178" y="799"/>
                </a:lnTo>
                <a:lnTo>
                  <a:pt x="178" y="799"/>
                </a:lnTo>
                <a:lnTo>
                  <a:pt x="171" y="800"/>
                </a:lnTo>
                <a:lnTo>
                  <a:pt x="161" y="803"/>
                </a:lnTo>
                <a:lnTo>
                  <a:pt x="141" y="812"/>
                </a:lnTo>
                <a:lnTo>
                  <a:pt x="120" y="824"/>
                </a:lnTo>
                <a:lnTo>
                  <a:pt x="101" y="835"/>
                </a:lnTo>
                <a:lnTo>
                  <a:pt x="101" y="835"/>
                </a:lnTo>
                <a:lnTo>
                  <a:pt x="92" y="840"/>
                </a:lnTo>
                <a:lnTo>
                  <a:pt x="81" y="843"/>
                </a:lnTo>
                <a:lnTo>
                  <a:pt x="56" y="852"/>
                </a:lnTo>
                <a:lnTo>
                  <a:pt x="33" y="860"/>
                </a:lnTo>
                <a:lnTo>
                  <a:pt x="24" y="864"/>
                </a:lnTo>
                <a:lnTo>
                  <a:pt x="15" y="867"/>
                </a:lnTo>
                <a:lnTo>
                  <a:pt x="15" y="867"/>
                </a:lnTo>
                <a:lnTo>
                  <a:pt x="9" y="871"/>
                </a:lnTo>
                <a:lnTo>
                  <a:pt x="5" y="874"/>
                </a:lnTo>
                <a:lnTo>
                  <a:pt x="2" y="879"/>
                </a:lnTo>
                <a:lnTo>
                  <a:pt x="0" y="883"/>
                </a:lnTo>
                <a:lnTo>
                  <a:pt x="0" y="886"/>
                </a:lnTo>
                <a:lnTo>
                  <a:pt x="0" y="890"/>
                </a:lnTo>
                <a:lnTo>
                  <a:pt x="1" y="893"/>
                </a:lnTo>
                <a:lnTo>
                  <a:pt x="2" y="896"/>
                </a:lnTo>
                <a:lnTo>
                  <a:pt x="2" y="896"/>
                </a:lnTo>
                <a:lnTo>
                  <a:pt x="7" y="897"/>
                </a:lnTo>
                <a:lnTo>
                  <a:pt x="14" y="898"/>
                </a:lnTo>
                <a:lnTo>
                  <a:pt x="33" y="899"/>
                </a:lnTo>
                <a:lnTo>
                  <a:pt x="69" y="899"/>
                </a:lnTo>
                <a:lnTo>
                  <a:pt x="69" y="899"/>
                </a:lnTo>
                <a:lnTo>
                  <a:pt x="112" y="897"/>
                </a:lnTo>
                <a:lnTo>
                  <a:pt x="137" y="898"/>
                </a:lnTo>
                <a:lnTo>
                  <a:pt x="148" y="899"/>
                </a:lnTo>
                <a:lnTo>
                  <a:pt x="155" y="901"/>
                </a:lnTo>
                <a:lnTo>
                  <a:pt x="155" y="901"/>
                </a:lnTo>
                <a:lnTo>
                  <a:pt x="172" y="908"/>
                </a:lnTo>
                <a:lnTo>
                  <a:pt x="178" y="909"/>
                </a:lnTo>
                <a:lnTo>
                  <a:pt x="184" y="910"/>
                </a:lnTo>
                <a:lnTo>
                  <a:pt x="184" y="910"/>
                </a:lnTo>
                <a:lnTo>
                  <a:pt x="190" y="908"/>
                </a:lnTo>
                <a:lnTo>
                  <a:pt x="197" y="904"/>
                </a:lnTo>
                <a:lnTo>
                  <a:pt x="204" y="901"/>
                </a:lnTo>
                <a:lnTo>
                  <a:pt x="210" y="899"/>
                </a:lnTo>
                <a:lnTo>
                  <a:pt x="210" y="899"/>
                </a:lnTo>
                <a:lnTo>
                  <a:pt x="228" y="893"/>
                </a:lnTo>
                <a:lnTo>
                  <a:pt x="261" y="882"/>
                </a:lnTo>
                <a:lnTo>
                  <a:pt x="299" y="870"/>
                </a:lnTo>
                <a:lnTo>
                  <a:pt x="316" y="865"/>
                </a:lnTo>
                <a:lnTo>
                  <a:pt x="328" y="861"/>
                </a:lnTo>
                <a:lnTo>
                  <a:pt x="328" y="861"/>
                </a:lnTo>
                <a:lnTo>
                  <a:pt x="340" y="859"/>
                </a:lnTo>
                <a:lnTo>
                  <a:pt x="356" y="855"/>
                </a:lnTo>
                <a:lnTo>
                  <a:pt x="390" y="845"/>
                </a:lnTo>
                <a:lnTo>
                  <a:pt x="419" y="835"/>
                </a:lnTo>
                <a:lnTo>
                  <a:pt x="432" y="829"/>
                </a:lnTo>
                <a:lnTo>
                  <a:pt x="432" y="829"/>
                </a:lnTo>
                <a:lnTo>
                  <a:pt x="446" y="821"/>
                </a:lnTo>
                <a:lnTo>
                  <a:pt x="480" y="802"/>
                </a:lnTo>
                <a:lnTo>
                  <a:pt x="517" y="781"/>
                </a:lnTo>
                <a:lnTo>
                  <a:pt x="541" y="767"/>
                </a:lnTo>
                <a:lnTo>
                  <a:pt x="541" y="767"/>
                </a:lnTo>
                <a:lnTo>
                  <a:pt x="569" y="749"/>
                </a:lnTo>
                <a:lnTo>
                  <a:pt x="587" y="738"/>
                </a:lnTo>
                <a:lnTo>
                  <a:pt x="587" y="738"/>
                </a:lnTo>
                <a:lnTo>
                  <a:pt x="594" y="734"/>
                </a:lnTo>
                <a:lnTo>
                  <a:pt x="607" y="724"/>
                </a:lnTo>
                <a:lnTo>
                  <a:pt x="629" y="707"/>
                </a:lnTo>
                <a:lnTo>
                  <a:pt x="659" y="681"/>
                </a:lnTo>
                <a:lnTo>
                  <a:pt x="659" y="681"/>
                </a:lnTo>
                <a:lnTo>
                  <a:pt x="689" y="652"/>
                </a:lnTo>
                <a:lnTo>
                  <a:pt x="706" y="633"/>
                </a:lnTo>
                <a:lnTo>
                  <a:pt x="715" y="623"/>
                </a:lnTo>
                <a:lnTo>
                  <a:pt x="718" y="620"/>
                </a:lnTo>
                <a:lnTo>
                  <a:pt x="718" y="620"/>
                </a:lnTo>
                <a:lnTo>
                  <a:pt x="765" y="621"/>
                </a:lnTo>
                <a:lnTo>
                  <a:pt x="800" y="623"/>
                </a:lnTo>
                <a:lnTo>
                  <a:pt x="813" y="625"/>
                </a:lnTo>
                <a:lnTo>
                  <a:pt x="820" y="627"/>
                </a:lnTo>
                <a:lnTo>
                  <a:pt x="820" y="627"/>
                </a:lnTo>
                <a:lnTo>
                  <a:pt x="827" y="630"/>
                </a:lnTo>
                <a:lnTo>
                  <a:pt x="833" y="632"/>
                </a:lnTo>
                <a:lnTo>
                  <a:pt x="835" y="633"/>
                </a:lnTo>
                <a:lnTo>
                  <a:pt x="838" y="636"/>
                </a:lnTo>
                <a:lnTo>
                  <a:pt x="839" y="638"/>
                </a:lnTo>
                <a:lnTo>
                  <a:pt x="839" y="643"/>
                </a:lnTo>
                <a:lnTo>
                  <a:pt x="839" y="643"/>
                </a:lnTo>
                <a:lnTo>
                  <a:pt x="841" y="650"/>
                </a:lnTo>
                <a:lnTo>
                  <a:pt x="842" y="652"/>
                </a:lnTo>
                <a:lnTo>
                  <a:pt x="844" y="655"/>
                </a:lnTo>
                <a:lnTo>
                  <a:pt x="845" y="660"/>
                </a:lnTo>
                <a:lnTo>
                  <a:pt x="845" y="660"/>
                </a:lnTo>
                <a:lnTo>
                  <a:pt x="850" y="676"/>
                </a:lnTo>
                <a:lnTo>
                  <a:pt x="859" y="707"/>
                </a:lnTo>
                <a:lnTo>
                  <a:pt x="870" y="738"/>
                </a:lnTo>
                <a:lnTo>
                  <a:pt x="875" y="750"/>
                </a:lnTo>
                <a:lnTo>
                  <a:pt x="878" y="757"/>
                </a:lnTo>
                <a:lnTo>
                  <a:pt x="878" y="757"/>
                </a:lnTo>
                <a:lnTo>
                  <a:pt x="885" y="765"/>
                </a:lnTo>
                <a:lnTo>
                  <a:pt x="896" y="775"/>
                </a:lnTo>
                <a:lnTo>
                  <a:pt x="926" y="803"/>
                </a:lnTo>
                <a:lnTo>
                  <a:pt x="957" y="829"/>
                </a:lnTo>
                <a:lnTo>
                  <a:pt x="969" y="840"/>
                </a:lnTo>
                <a:lnTo>
                  <a:pt x="975" y="847"/>
                </a:lnTo>
                <a:lnTo>
                  <a:pt x="975" y="847"/>
                </a:lnTo>
                <a:lnTo>
                  <a:pt x="982" y="858"/>
                </a:lnTo>
                <a:lnTo>
                  <a:pt x="988" y="867"/>
                </a:lnTo>
                <a:lnTo>
                  <a:pt x="993" y="879"/>
                </a:lnTo>
                <a:lnTo>
                  <a:pt x="993" y="879"/>
                </a:lnTo>
                <a:lnTo>
                  <a:pt x="993" y="898"/>
                </a:lnTo>
                <a:lnTo>
                  <a:pt x="993" y="913"/>
                </a:lnTo>
                <a:lnTo>
                  <a:pt x="994" y="919"/>
                </a:lnTo>
                <a:lnTo>
                  <a:pt x="995" y="924"/>
                </a:lnTo>
                <a:lnTo>
                  <a:pt x="995" y="924"/>
                </a:lnTo>
                <a:lnTo>
                  <a:pt x="998" y="932"/>
                </a:lnTo>
                <a:lnTo>
                  <a:pt x="1000" y="938"/>
                </a:lnTo>
                <a:lnTo>
                  <a:pt x="1002" y="940"/>
                </a:lnTo>
                <a:lnTo>
                  <a:pt x="1007" y="942"/>
                </a:lnTo>
                <a:lnTo>
                  <a:pt x="1007" y="942"/>
                </a:lnTo>
                <a:lnTo>
                  <a:pt x="1014" y="942"/>
                </a:lnTo>
                <a:lnTo>
                  <a:pt x="1026" y="942"/>
                </a:lnTo>
                <a:lnTo>
                  <a:pt x="1062" y="940"/>
                </a:lnTo>
                <a:lnTo>
                  <a:pt x="1101" y="936"/>
                </a:lnTo>
                <a:lnTo>
                  <a:pt x="1129" y="933"/>
                </a:lnTo>
                <a:lnTo>
                  <a:pt x="1129" y="933"/>
                </a:lnTo>
                <a:lnTo>
                  <a:pt x="1179" y="924"/>
                </a:lnTo>
                <a:lnTo>
                  <a:pt x="1202" y="919"/>
                </a:lnTo>
                <a:lnTo>
                  <a:pt x="1209" y="917"/>
                </a:lnTo>
                <a:lnTo>
                  <a:pt x="1211" y="915"/>
                </a:lnTo>
                <a:lnTo>
                  <a:pt x="1211" y="915"/>
                </a:lnTo>
                <a:lnTo>
                  <a:pt x="1211" y="914"/>
                </a:lnTo>
                <a:lnTo>
                  <a:pt x="1209" y="911"/>
                </a:lnTo>
                <a:lnTo>
                  <a:pt x="1202" y="904"/>
                </a:lnTo>
                <a:lnTo>
                  <a:pt x="1190" y="896"/>
                </a:lnTo>
                <a:lnTo>
                  <a:pt x="1181" y="892"/>
                </a:lnTo>
                <a:lnTo>
                  <a:pt x="1172" y="889"/>
                </a:lnTo>
                <a:lnTo>
                  <a:pt x="1172" y="889"/>
                </a:lnTo>
                <a:lnTo>
                  <a:pt x="1141" y="877"/>
                </a:lnTo>
                <a:lnTo>
                  <a:pt x="1131" y="872"/>
                </a:lnTo>
                <a:lnTo>
                  <a:pt x="1131" y="872"/>
                </a:lnTo>
                <a:lnTo>
                  <a:pt x="1133" y="868"/>
                </a:lnTo>
                <a:lnTo>
                  <a:pt x="1134" y="866"/>
                </a:lnTo>
                <a:lnTo>
                  <a:pt x="1134" y="866"/>
                </a:lnTo>
                <a:lnTo>
                  <a:pt x="1133" y="865"/>
                </a:lnTo>
                <a:lnTo>
                  <a:pt x="1133" y="865"/>
                </a:lnTo>
                <a:lnTo>
                  <a:pt x="1124" y="865"/>
                </a:lnTo>
                <a:lnTo>
                  <a:pt x="1118" y="862"/>
                </a:lnTo>
                <a:lnTo>
                  <a:pt x="1110" y="860"/>
                </a:lnTo>
                <a:lnTo>
                  <a:pt x="1110" y="860"/>
                </a:lnTo>
                <a:lnTo>
                  <a:pt x="1093" y="852"/>
                </a:lnTo>
                <a:lnTo>
                  <a:pt x="1081" y="847"/>
                </a:lnTo>
                <a:lnTo>
                  <a:pt x="1081" y="847"/>
                </a:lnTo>
                <a:lnTo>
                  <a:pt x="1072" y="843"/>
                </a:lnTo>
                <a:lnTo>
                  <a:pt x="1068" y="840"/>
                </a:lnTo>
                <a:lnTo>
                  <a:pt x="1064" y="836"/>
                </a:lnTo>
                <a:lnTo>
                  <a:pt x="1064" y="836"/>
                </a:lnTo>
                <a:lnTo>
                  <a:pt x="1033" y="791"/>
                </a:lnTo>
                <a:lnTo>
                  <a:pt x="1006" y="749"/>
                </a:lnTo>
                <a:lnTo>
                  <a:pt x="979" y="704"/>
                </a:lnTo>
                <a:lnTo>
                  <a:pt x="979" y="704"/>
                </a:lnTo>
                <a:lnTo>
                  <a:pt x="933" y="623"/>
                </a:lnTo>
                <a:lnTo>
                  <a:pt x="914" y="588"/>
                </a:lnTo>
                <a:lnTo>
                  <a:pt x="902" y="553"/>
                </a:lnTo>
                <a:lnTo>
                  <a:pt x="902" y="553"/>
                </a:lnTo>
                <a:lnTo>
                  <a:pt x="912" y="549"/>
                </a:lnTo>
                <a:lnTo>
                  <a:pt x="920" y="545"/>
                </a:lnTo>
                <a:lnTo>
                  <a:pt x="927" y="543"/>
                </a:lnTo>
                <a:lnTo>
                  <a:pt x="927" y="543"/>
                </a:lnTo>
                <a:lnTo>
                  <a:pt x="933" y="543"/>
                </a:lnTo>
                <a:lnTo>
                  <a:pt x="942" y="541"/>
                </a:lnTo>
                <a:lnTo>
                  <a:pt x="949" y="538"/>
                </a:lnTo>
                <a:lnTo>
                  <a:pt x="951" y="535"/>
                </a:lnTo>
                <a:lnTo>
                  <a:pt x="953" y="532"/>
                </a:lnTo>
                <a:lnTo>
                  <a:pt x="953" y="532"/>
                </a:lnTo>
                <a:lnTo>
                  <a:pt x="958" y="522"/>
                </a:lnTo>
                <a:lnTo>
                  <a:pt x="961" y="512"/>
                </a:lnTo>
                <a:lnTo>
                  <a:pt x="962" y="501"/>
                </a:lnTo>
                <a:lnTo>
                  <a:pt x="961" y="496"/>
                </a:lnTo>
                <a:lnTo>
                  <a:pt x="959" y="491"/>
                </a:lnTo>
                <a:lnTo>
                  <a:pt x="959" y="491"/>
                </a:lnTo>
                <a:lnTo>
                  <a:pt x="953" y="475"/>
                </a:lnTo>
                <a:lnTo>
                  <a:pt x="950" y="469"/>
                </a:lnTo>
                <a:lnTo>
                  <a:pt x="946" y="463"/>
                </a:lnTo>
                <a:lnTo>
                  <a:pt x="946" y="463"/>
                </a:lnTo>
                <a:lnTo>
                  <a:pt x="938" y="450"/>
                </a:lnTo>
                <a:lnTo>
                  <a:pt x="932" y="445"/>
                </a:lnTo>
                <a:lnTo>
                  <a:pt x="925" y="430"/>
                </a:lnTo>
                <a:lnTo>
                  <a:pt x="936" y="402"/>
                </a:lnTo>
                <a:lnTo>
                  <a:pt x="936" y="402"/>
                </a:lnTo>
                <a:lnTo>
                  <a:pt x="953" y="362"/>
                </a:lnTo>
                <a:lnTo>
                  <a:pt x="968" y="333"/>
                </a:lnTo>
                <a:lnTo>
                  <a:pt x="974" y="319"/>
                </a:lnTo>
                <a:lnTo>
                  <a:pt x="979" y="311"/>
                </a:lnTo>
                <a:lnTo>
                  <a:pt x="979" y="311"/>
                </a:lnTo>
                <a:lnTo>
                  <a:pt x="986" y="304"/>
                </a:lnTo>
                <a:lnTo>
                  <a:pt x="995" y="294"/>
                </a:lnTo>
                <a:lnTo>
                  <a:pt x="1022" y="272"/>
                </a:lnTo>
                <a:lnTo>
                  <a:pt x="1045" y="251"/>
                </a:lnTo>
                <a:lnTo>
                  <a:pt x="1054" y="245"/>
                </a:lnTo>
                <a:lnTo>
                  <a:pt x="1057" y="243"/>
                </a:lnTo>
                <a:lnTo>
                  <a:pt x="1057" y="243"/>
                </a:lnTo>
                <a:lnTo>
                  <a:pt x="1064" y="245"/>
                </a:lnTo>
                <a:lnTo>
                  <a:pt x="1070" y="247"/>
                </a:lnTo>
                <a:lnTo>
                  <a:pt x="1079" y="245"/>
                </a:lnTo>
                <a:lnTo>
                  <a:pt x="1079" y="245"/>
                </a:lnTo>
                <a:lnTo>
                  <a:pt x="1087" y="243"/>
                </a:lnTo>
                <a:lnTo>
                  <a:pt x="1091" y="239"/>
                </a:lnTo>
                <a:lnTo>
                  <a:pt x="1093" y="237"/>
                </a:lnTo>
                <a:lnTo>
                  <a:pt x="1093" y="235"/>
                </a:lnTo>
                <a:lnTo>
                  <a:pt x="1103" y="182"/>
                </a:lnTo>
                <a:lnTo>
                  <a:pt x="1103" y="182"/>
                </a:lnTo>
                <a:lnTo>
                  <a:pt x="1137" y="170"/>
                </a:lnTo>
                <a:lnTo>
                  <a:pt x="1171" y="157"/>
                </a:lnTo>
                <a:lnTo>
                  <a:pt x="1204" y="143"/>
                </a:lnTo>
                <a:lnTo>
                  <a:pt x="1204" y="143"/>
                </a:lnTo>
                <a:lnTo>
                  <a:pt x="1220" y="136"/>
                </a:lnTo>
                <a:lnTo>
                  <a:pt x="1236" y="126"/>
                </a:lnTo>
                <a:lnTo>
                  <a:pt x="1271" y="106"/>
                </a:lnTo>
                <a:lnTo>
                  <a:pt x="1302" y="88"/>
                </a:lnTo>
                <a:lnTo>
                  <a:pt x="1315" y="81"/>
                </a:lnTo>
                <a:lnTo>
                  <a:pt x="1327" y="75"/>
                </a:lnTo>
                <a:lnTo>
                  <a:pt x="1327" y="75"/>
                </a:lnTo>
                <a:lnTo>
                  <a:pt x="1349" y="69"/>
                </a:lnTo>
                <a:lnTo>
                  <a:pt x="1368" y="65"/>
                </a:lnTo>
                <a:lnTo>
                  <a:pt x="1390" y="60"/>
                </a:lnTo>
                <a:lnTo>
                  <a:pt x="1390" y="60"/>
                </a:lnTo>
                <a:lnTo>
                  <a:pt x="1397" y="60"/>
                </a:lnTo>
                <a:lnTo>
                  <a:pt x="1401" y="60"/>
                </a:lnTo>
                <a:lnTo>
                  <a:pt x="1401" y="60"/>
                </a:lnTo>
                <a:lnTo>
                  <a:pt x="1405" y="63"/>
                </a:lnTo>
                <a:lnTo>
                  <a:pt x="1408" y="66"/>
                </a:lnTo>
                <a:lnTo>
                  <a:pt x="1412" y="70"/>
                </a:lnTo>
                <a:lnTo>
                  <a:pt x="1412" y="70"/>
                </a:lnTo>
                <a:lnTo>
                  <a:pt x="1413" y="72"/>
                </a:lnTo>
                <a:lnTo>
                  <a:pt x="1417" y="74"/>
                </a:lnTo>
                <a:lnTo>
                  <a:pt x="1426" y="77"/>
                </a:lnTo>
                <a:lnTo>
                  <a:pt x="1434" y="80"/>
                </a:lnTo>
                <a:lnTo>
                  <a:pt x="1442" y="81"/>
                </a:lnTo>
                <a:lnTo>
                  <a:pt x="1442" y="81"/>
                </a:lnTo>
                <a:lnTo>
                  <a:pt x="1444" y="81"/>
                </a:lnTo>
                <a:lnTo>
                  <a:pt x="1445" y="83"/>
                </a:lnTo>
                <a:lnTo>
                  <a:pt x="1445" y="88"/>
                </a:lnTo>
                <a:lnTo>
                  <a:pt x="1446" y="94"/>
                </a:lnTo>
                <a:lnTo>
                  <a:pt x="1449" y="95"/>
                </a:lnTo>
                <a:lnTo>
                  <a:pt x="1451" y="95"/>
                </a:lnTo>
                <a:lnTo>
                  <a:pt x="1451" y="95"/>
                </a:lnTo>
                <a:lnTo>
                  <a:pt x="1458" y="91"/>
                </a:lnTo>
                <a:lnTo>
                  <a:pt x="1466" y="87"/>
                </a:lnTo>
                <a:lnTo>
                  <a:pt x="1474" y="78"/>
                </a:lnTo>
                <a:lnTo>
                  <a:pt x="1474" y="78"/>
                </a:lnTo>
                <a:lnTo>
                  <a:pt x="1476" y="93"/>
                </a:lnTo>
                <a:lnTo>
                  <a:pt x="1476" y="93"/>
                </a:lnTo>
                <a:lnTo>
                  <a:pt x="1476" y="105"/>
                </a:lnTo>
                <a:lnTo>
                  <a:pt x="1476" y="111"/>
                </a:lnTo>
                <a:lnTo>
                  <a:pt x="1477" y="112"/>
                </a:lnTo>
                <a:lnTo>
                  <a:pt x="1480" y="113"/>
                </a:lnTo>
                <a:lnTo>
                  <a:pt x="1480" y="113"/>
                </a:lnTo>
                <a:lnTo>
                  <a:pt x="1481" y="112"/>
                </a:lnTo>
                <a:lnTo>
                  <a:pt x="1483" y="109"/>
                </a:lnTo>
                <a:lnTo>
                  <a:pt x="1487" y="102"/>
                </a:lnTo>
                <a:lnTo>
                  <a:pt x="1489" y="94"/>
                </a:lnTo>
                <a:lnTo>
                  <a:pt x="1491" y="88"/>
                </a:lnTo>
                <a:lnTo>
                  <a:pt x="1491" y="88"/>
                </a:lnTo>
                <a:lnTo>
                  <a:pt x="1489" y="82"/>
                </a:lnTo>
                <a:lnTo>
                  <a:pt x="1487" y="74"/>
                </a:lnTo>
                <a:lnTo>
                  <a:pt x="1483" y="60"/>
                </a:lnTo>
                <a:lnTo>
                  <a:pt x="1483" y="60"/>
                </a:lnTo>
                <a:lnTo>
                  <a:pt x="1479" y="46"/>
                </a:lnTo>
                <a:lnTo>
                  <a:pt x="1473" y="32"/>
                </a:lnTo>
                <a:lnTo>
                  <a:pt x="1473" y="32"/>
                </a:lnTo>
                <a:lnTo>
                  <a:pt x="1469" y="27"/>
                </a:lnTo>
                <a:lnTo>
                  <a:pt x="1464" y="21"/>
                </a:lnTo>
                <a:lnTo>
                  <a:pt x="1457" y="14"/>
                </a:lnTo>
                <a:lnTo>
                  <a:pt x="1455" y="13"/>
                </a:lnTo>
                <a:lnTo>
                  <a:pt x="1451" y="10"/>
                </a:lnTo>
                <a:lnTo>
                  <a:pt x="1451" y="10"/>
                </a:lnTo>
                <a:lnTo>
                  <a:pt x="1440" y="9"/>
                </a:lnTo>
                <a:lnTo>
                  <a:pt x="1430" y="9"/>
                </a:lnTo>
                <a:lnTo>
                  <a:pt x="1430" y="9"/>
                </a:lnTo>
                <a:lnTo>
                  <a:pt x="1420" y="10"/>
                </a:lnTo>
                <a:lnTo>
                  <a:pt x="1409" y="13"/>
                </a:lnTo>
                <a:lnTo>
                  <a:pt x="1397" y="16"/>
                </a:lnTo>
                <a:lnTo>
                  <a:pt x="1397" y="16"/>
                </a:lnTo>
                <a:lnTo>
                  <a:pt x="1393" y="15"/>
                </a:lnTo>
                <a:lnTo>
                  <a:pt x="1389" y="15"/>
                </a:lnTo>
                <a:lnTo>
                  <a:pt x="1384" y="16"/>
                </a:lnTo>
                <a:lnTo>
                  <a:pt x="1384" y="16"/>
                </a:lnTo>
                <a:lnTo>
                  <a:pt x="1328" y="34"/>
                </a:lnTo>
                <a:lnTo>
                  <a:pt x="1248" y="59"/>
                </a:lnTo>
                <a:lnTo>
                  <a:pt x="1248" y="59"/>
                </a:lnTo>
                <a:lnTo>
                  <a:pt x="1230" y="65"/>
                </a:lnTo>
                <a:lnTo>
                  <a:pt x="1207" y="75"/>
                </a:lnTo>
                <a:lnTo>
                  <a:pt x="1149" y="97"/>
                </a:lnTo>
                <a:lnTo>
                  <a:pt x="1078" y="128"/>
                </a:lnTo>
                <a:lnTo>
                  <a:pt x="1078" y="128"/>
                </a:lnTo>
                <a:lnTo>
                  <a:pt x="1076" y="130"/>
                </a:lnTo>
                <a:lnTo>
                  <a:pt x="1074" y="130"/>
                </a:lnTo>
                <a:lnTo>
                  <a:pt x="1068" y="131"/>
                </a:lnTo>
                <a:lnTo>
                  <a:pt x="1054" y="131"/>
                </a:lnTo>
                <a:lnTo>
                  <a:pt x="1054" y="131"/>
                </a:lnTo>
                <a:lnTo>
                  <a:pt x="1026" y="131"/>
                </a:lnTo>
                <a:lnTo>
                  <a:pt x="1018" y="131"/>
                </a:lnTo>
                <a:lnTo>
                  <a:pt x="1013" y="132"/>
                </a:lnTo>
                <a:lnTo>
                  <a:pt x="1013" y="132"/>
                </a:lnTo>
                <a:lnTo>
                  <a:pt x="977" y="150"/>
                </a:lnTo>
                <a:lnTo>
                  <a:pt x="977" y="150"/>
                </a:lnTo>
                <a:lnTo>
                  <a:pt x="974" y="151"/>
                </a:lnTo>
                <a:lnTo>
                  <a:pt x="970" y="152"/>
                </a:lnTo>
                <a:lnTo>
                  <a:pt x="967" y="152"/>
                </a:lnTo>
                <a:lnTo>
                  <a:pt x="967" y="152"/>
                </a:lnTo>
                <a:lnTo>
                  <a:pt x="964" y="109"/>
                </a:lnTo>
                <a:lnTo>
                  <a:pt x="964" y="109"/>
                </a:lnTo>
                <a:lnTo>
                  <a:pt x="964" y="101"/>
                </a:lnTo>
                <a:lnTo>
                  <a:pt x="963" y="94"/>
                </a:lnTo>
                <a:lnTo>
                  <a:pt x="961" y="86"/>
                </a:lnTo>
                <a:lnTo>
                  <a:pt x="961" y="86"/>
                </a:lnTo>
                <a:lnTo>
                  <a:pt x="970" y="83"/>
                </a:lnTo>
                <a:lnTo>
                  <a:pt x="979" y="82"/>
                </a:lnTo>
                <a:lnTo>
                  <a:pt x="986" y="81"/>
                </a:lnTo>
                <a:lnTo>
                  <a:pt x="986" y="81"/>
                </a:lnTo>
                <a:lnTo>
                  <a:pt x="989" y="80"/>
                </a:lnTo>
                <a:lnTo>
                  <a:pt x="993" y="78"/>
                </a:lnTo>
                <a:lnTo>
                  <a:pt x="995" y="76"/>
                </a:lnTo>
                <a:lnTo>
                  <a:pt x="998" y="74"/>
                </a:lnTo>
                <a:lnTo>
                  <a:pt x="999" y="71"/>
                </a:lnTo>
                <a:lnTo>
                  <a:pt x="999" y="68"/>
                </a:lnTo>
                <a:lnTo>
                  <a:pt x="998" y="64"/>
                </a:lnTo>
                <a:lnTo>
                  <a:pt x="995" y="60"/>
                </a:lnTo>
                <a:lnTo>
                  <a:pt x="995" y="60"/>
                </a:lnTo>
                <a:lnTo>
                  <a:pt x="986" y="52"/>
                </a:lnTo>
                <a:lnTo>
                  <a:pt x="982" y="50"/>
                </a:lnTo>
                <a:lnTo>
                  <a:pt x="974" y="49"/>
                </a:lnTo>
                <a:lnTo>
                  <a:pt x="974" y="49"/>
                </a:lnTo>
                <a:lnTo>
                  <a:pt x="956" y="45"/>
                </a:lnTo>
                <a:lnTo>
                  <a:pt x="950" y="45"/>
                </a:lnTo>
                <a:lnTo>
                  <a:pt x="950" y="45"/>
                </a:lnTo>
                <a:lnTo>
                  <a:pt x="942" y="31"/>
                </a:lnTo>
                <a:lnTo>
                  <a:pt x="934" y="20"/>
                </a:lnTo>
                <a:lnTo>
                  <a:pt x="928" y="14"/>
                </a:lnTo>
                <a:lnTo>
                  <a:pt x="928" y="14"/>
                </a:lnTo>
                <a:lnTo>
                  <a:pt x="908" y="6"/>
                </a:lnTo>
                <a:lnTo>
                  <a:pt x="895" y="1"/>
                </a:lnTo>
                <a:lnTo>
                  <a:pt x="889" y="0"/>
                </a:lnTo>
                <a:lnTo>
                  <a:pt x="885" y="0"/>
                </a:lnTo>
                <a:lnTo>
                  <a:pt x="885" y="0"/>
                </a:lnTo>
                <a:lnTo>
                  <a:pt x="879" y="3"/>
                </a:lnTo>
                <a:lnTo>
                  <a:pt x="874" y="8"/>
                </a:lnTo>
                <a:lnTo>
                  <a:pt x="866" y="14"/>
                </a:lnTo>
                <a:lnTo>
                  <a:pt x="866" y="14"/>
                </a:lnTo>
                <a:lnTo>
                  <a:pt x="860" y="14"/>
                </a:lnTo>
                <a:lnTo>
                  <a:pt x="854" y="15"/>
                </a:lnTo>
                <a:lnTo>
                  <a:pt x="850" y="16"/>
                </a:lnTo>
                <a:lnTo>
                  <a:pt x="850" y="16"/>
                </a:lnTo>
                <a:lnTo>
                  <a:pt x="845" y="19"/>
                </a:lnTo>
                <a:lnTo>
                  <a:pt x="841" y="23"/>
                </a:lnTo>
                <a:lnTo>
                  <a:pt x="841" y="23"/>
                </a:lnTo>
                <a:lnTo>
                  <a:pt x="825" y="40"/>
                </a:lnTo>
                <a:lnTo>
                  <a:pt x="813" y="53"/>
                </a:lnTo>
                <a:lnTo>
                  <a:pt x="808" y="59"/>
                </a:lnTo>
                <a:lnTo>
                  <a:pt x="805" y="64"/>
                </a:lnTo>
                <a:lnTo>
                  <a:pt x="805" y="64"/>
                </a:lnTo>
                <a:lnTo>
                  <a:pt x="804" y="70"/>
                </a:lnTo>
                <a:lnTo>
                  <a:pt x="804" y="75"/>
                </a:lnTo>
                <a:lnTo>
                  <a:pt x="804" y="84"/>
                </a:lnTo>
                <a:lnTo>
                  <a:pt x="807" y="91"/>
                </a:lnTo>
                <a:lnTo>
                  <a:pt x="807" y="95"/>
                </a:lnTo>
                <a:lnTo>
                  <a:pt x="807" y="95"/>
                </a:lnTo>
                <a:lnTo>
                  <a:pt x="811" y="105"/>
                </a:lnTo>
                <a:lnTo>
                  <a:pt x="815" y="112"/>
                </a:lnTo>
                <a:lnTo>
                  <a:pt x="816" y="117"/>
                </a:lnTo>
                <a:lnTo>
                  <a:pt x="816" y="117"/>
                </a:lnTo>
                <a:lnTo>
                  <a:pt x="816" y="120"/>
                </a:lnTo>
                <a:lnTo>
                  <a:pt x="817" y="125"/>
                </a:lnTo>
                <a:lnTo>
                  <a:pt x="820" y="132"/>
                </a:lnTo>
                <a:lnTo>
                  <a:pt x="823" y="138"/>
                </a:lnTo>
                <a:lnTo>
                  <a:pt x="823" y="138"/>
                </a:lnTo>
                <a:lnTo>
                  <a:pt x="823" y="140"/>
                </a:lnTo>
                <a:lnTo>
                  <a:pt x="823" y="146"/>
                </a:lnTo>
                <a:lnTo>
                  <a:pt x="823" y="146"/>
                </a:lnTo>
                <a:lnTo>
                  <a:pt x="826" y="151"/>
                </a:lnTo>
                <a:lnTo>
                  <a:pt x="829" y="157"/>
                </a:lnTo>
                <a:lnTo>
                  <a:pt x="834" y="163"/>
                </a:lnTo>
                <a:lnTo>
                  <a:pt x="839" y="16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9">
            <a:extLst>
              <a:ext uri="{FF2B5EF4-FFF2-40B4-BE49-F238E27FC236}">
                <a16:creationId xmlns:a16="http://schemas.microsoft.com/office/drawing/2014/main" id="{8C90E18A-0315-43BD-9972-EBC63214D2AD}"/>
              </a:ext>
            </a:extLst>
          </p:cNvPr>
          <p:cNvSpPr>
            <a:spLocks/>
          </p:cNvSpPr>
          <p:nvPr/>
        </p:nvSpPr>
        <p:spPr bwMode="auto">
          <a:xfrm>
            <a:off x="8148355" y="802056"/>
            <a:ext cx="1131342" cy="1606047"/>
          </a:xfrm>
          <a:custGeom>
            <a:avLst/>
            <a:gdLst>
              <a:gd name="T0" fmla="*/ 640 w 939"/>
              <a:gd name="T1" fmla="*/ 158 h 1333"/>
              <a:gd name="T2" fmla="*/ 468 w 939"/>
              <a:gd name="T3" fmla="*/ 209 h 1333"/>
              <a:gd name="T4" fmla="*/ 282 w 939"/>
              <a:gd name="T5" fmla="*/ 354 h 1333"/>
              <a:gd name="T6" fmla="*/ 202 w 939"/>
              <a:gd name="T7" fmla="*/ 447 h 1333"/>
              <a:gd name="T8" fmla="*/ 152 w 939"/>
              <a:gd name="T9" fmla="*/ 568 h 1333"/>
              <a:gd name="T10" fmla="*/ 125 w 939"/>
              <a:gd name="T11" fmla="*/ 795 h 1333"/>
              <a:gd name="T12" fmla="*/ 42 w 939"/>
              <a:gd name="T13" fmla="*/ 979 h 1333"/>
              <a:gd name="T14" fmla="*/ 14 w 939"/>
              <a:gd name="T15" fmla="*/ 1200 h 1333"/>
              <a:gd name="T16" fmla="*/ 9 w 939"/>
              <a:gd name="T17" fmla="*/ 1282 h 1333"/>
              <a:gd name="T18" fmla="*/ 101 w 939"/>
              <a:gd name="T19" fmla="*/ 1319 h 1333"/>
              <a:gd name="T20" fmla="*/ 133 w 939"/>
              <a:gd name="T21" fmla="*/ 1294 h 1333"/>
              <a:gd name="T22" fmla="*/ 104 w 939"/>
              <a:gd name="T23" fmla="*/ 1245 h 1333"/>
              <a:gd name="T24" fmla="*/ 116 w 939"/>
              <a:gd name="T25" fmla="*/ 1085 h 1333"/>
              <a:gd name="T26" fmla="*/ 180 w 939"/>
              <a:gd name="T27" fmla="*/ 946 h 1333"/>
              <a:gd name="T28" fmla="*/ 313 w 939"/>
              <a:gd name="T29" fmla="*/ 724 h 1333"/>
              <a:gd name="T30" fmla="*/ 393 w 939"/>
              <a:gd name="T31" fmla="*/ 975 h 1333"/>
              <a:gd name="T32" fmla="*/ 455 w 939"/>
              <a:gd name="T33" fmla="*/ 1159 h 1333"/>
              <a:gd name="T34" fmla="*/ 467 w 939"/>
              <a:gd name="T35" fmla="*/ 1270 h 1333"/>
              <a:gd name="T36" fmla="*/ 532 w 939"/>
              <a:gd name="T37" fmla="*/ 1298 h 1333"/>
              <a:gd name="T38" fmla="*/ 639 w 939"/>
              <a:gd name="T39" fmla="*/ 1333 h 1333"/>
              <a:gd name="T40" fmla="*/ 676 w 939"/>
              <a:gd name="T41" fmla="*/ 1308 h 1333"/>
              <a:gd name="T42" fmla="*/ 582 w 939"/>
              <a:gd name="T43" fmla="*/ 1225 h 1333"/>
              <a:gd name="T44" fmla="*/ 558 w 939"/>
              <a:gd name="T45" fmla="*/ 1182 h 1333"/>
              <a:gd name="T46" fmla="*/ 535 w 939"/>
              <a:gd name="T47" fmla="*/ 1115 h 1333"/>
              <a:gd name="T48" fmla="*/ 491 w 939"/>
              <a:gd name="T49" fmla="*/ 837 h 1333"/>
              <a:gd name="T50" fmla="*/ 435 w 939"/>
              <a:gd name="T51" fmla="*/ 542 h 1333"/>
              <a:gd name="T52" fmla="*/ 481 w 939"/>
              <a:gd name="T53" fmla="*/ 528 h 1333"/>
              <a:gd name="T54" fmla="*/ 527 w 939"/>
              <a:gd name="T55" fmla="*/ 504 h 1333"/>
              <a:gd name="T56" fmla="*/ 550 w 939"/>
              <a:gd name="T57" fmla="*/ 601 h 1333"/>
              <a:gd name="T58" fmla="*/ 578 w 939"/>
              <a:gd name="T59" fmla="*/ 781 h 1333"/>
              <a:gd name="T60" fmla="*/ 545 w 939"/>
              <a:gd name="T61" fmla="*/ 815 h 1333"/>
              <a:gd name="T62" fmla="*/ 527 w 939"/>
              <a:gd name="T63" fmla="*/ 839 h 1333"/>
              <a:gd name="T64" fmla="*/ 545 w 939"/>
              <a:gd name="T65" fmla="*/ 898 h 1333"/>
              <a:gd name="T66" fmla="*/ 596 w 939"/>
              <a:gd name="T67" fmla="*/ 886 h 1333"/>
              <a:gd name="T68" fmla="*/ 615 w 939"/>
              <a:gd name="T69" fmla="*/ 831 h 1333"/>
              <a:gd name="T70" fmla="*/ 634 w 939"/>
              <a:gd name="T71" fmla="*/ 582 h 1333"/>
              <a:gd name="T72" fmla="*/ 751 w 939"/>
              <a:gd name="T73" fmla="*/ 533 h 1333"/>
              <a:gd name="T74" fmla="*/ 825 w 939"/>
              <a:gd name="T75" fmla="*/ 531 h 1333"/>
              <a:gd name="T76" fmla="*/ 859 w 939"/>
              <a:gd name="T77" fmla="*/ 492 h 1333"/>
              <a:gd name="T78" fmla="*/ 891 w 939"/>
              <a:gd name="T79" fmla="*/ 407 h 1333"/>
              <a:gd name="T80" fmla="*/ 834 w 939"/>
              <a:gd name="T81" fmla="*/ 286 h 1333"/>
              <a:gd name="T82" fmla="*/ 801 w 939"/>
              <a:gd name="T83" fmla="*/ 268 h 1333"/>
              <a:gd name="T84" fmla="*/ 763 w 939"/>
              <a:gd name="T85" fmla="*/ 292 h 1333"/>
              <a:gd name="T86" fmla="*/ 751 w 939"/>
              <a:gd name="T87" fmla="*/ 338 h 1333"/>
              <a:gd name="T88" fmla="*/ 730 w 939"/>
              <a:gd name="T89" fmla="*/ 370 h 1333"/>
              <a:gd name="T90" fmla="*/ 699 w 939"/>
              <a:gd name="T91" fmla="*/ 410 h 1333"/>
              <a:gd name="T92" fmla="*/ 736 w 939"/>
              <a:gd name="T93" fmla="*/ 483 h 1333"/>
              <a:gd name="T94" fmla="*/ 652 w 939"/>
              <a:gd name="T95" fmla="*/ 461 h 1333"/>
              <a:gd name="T96" fmla="*/ 703 w 939"/>
              <a:gd name="T97" fmla="*/ 305 h 1333"/>
              <a:gd name="T98" fmla="*/ 769 w 939"/>
              <a:gd name="T99" fmla="*/ 247 h 1333"/>
              <a:gd name="T100" fmla="*/ 829 w 939"/>
              <a:gd name="T101" fmla="*/ 235 h 1333"/>
              <a:gd name="T102" fmla="*/ 849 w 939"/>
              <a:gd name="T103" fmla="*/ 212 h 1333"/>
              <a:gd name="T104" fmla="*/ 866 w 939"/>
              <a:gd name="T105" fmla="*/ 188 h 1333"/>
              <a:gd name="T106" fmla="*/ 862 w 939"/>
              <a:gd name="T107" fmla="*/ 130 h 1333"/>
              <a:gd name="T108" fmla="*/ 939 w 939"/>
              <a:gd name="T109" fmla="*/ 113 h 1333"/>
              <a:gd name="T110" fmla="*/ 868 w 939"/>
              <a:gd name="T111" fmla="*/ 90 h 1333"/>
              <a:gd name="T112" fmla="*/ 826 w 939"/>
              <a:gd name="T113" fmla="*/ 16 h 1333"/>
              <a:gd name="T114" fmla="*/ 769 w 939"/>
              <a:gd name="T115" fmla="*/ 0 h 1333"/>
              <a:gd name="T116" fmla="*/ 724 w 939"/>
              <a:gd name="T117" fmla="*/ 24 h 1333"/>
              <a:gd name="T118" fmla="*/ 677 w 939"/>
              <a:gd name="T119" fmla="*/ 103 h 1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39" h="1333">
                <a:moveTo>
                  <a:pt x="676" y="136"/>
                </a:moveTo>
                <a:lnTo>
                  <a:pt x="676" y="136"/>
                </a:lnTo>
                <a:lnTo>
                  <a:pt x="672" y="139"/>
                </a:lnTo>
                <a:lnTo>
                  <a:pt x="669" y="144"/>
                </a:lnTo>
                <a:lnTo>
                  <a:pt x="669" y="144"/>
                </a:lnTo>
                <a:lnTo>
                  <a:pt x="665" y="150"/>
                </a:lnTo>
                <a:lnTo>
                  <a:pt x="663" y="151"/>
                </a:lnTo>
                <a:lnTo>
                  <a:pt x="658" y="153"/>
                </a:lnTo>
                <a:lnTo>
                  <a:pt x="658" y="153"/>
                </a:lnTo>
                <a:lnTo>
                  <a:pt x="640" y="158"/>
                </a:lnTo>
                <a:lnTo>
                  <a:pt x="627" y="163"/>
                </a:lnTo>
                <a:lnTo>
                  <a:pt x="610" y="170"/>
                </a:lnTo>
                <a:lnTo>
                  <a:pt x="610" y="170"/>
                </a:lnTo>
                <a:lnTo>
                  <a:pt x="598" y="173"/>
                </a:lnTo>
                <a:lnTo>
                  <a:pt x="582" y="178"/>
                </a:lnTo>
                <a:lnTo>
                  <a:pt x="544" y="187"/>
                </a:lnTo>
                <a:lnTo>
                  <a:pt x="522" y="190"/>
                </a:lnTo>
                <a:lnTo>
                  <a:pt x="502" y="196"/>
                </a:lnTo>
                <a:lnTo>
                  <a:pt x="484" y="202"/>
                </a:lnTo>
                <a:lnTo>
                  <a:pt x="468" y="209"/>
                </a:lnTo>
                <a:lnTo>
                  <a:pt x="468" y="209"/>
                </a:lnTo>
                <a:lnTo>
                  <a:pt x="453" y="218"/>
                </a:lnTo>
                <a:lnTo>
                  <a:pt x="435" y="231"/>
                </a:lnTo>
                <a:lnTo>
                  <a:pt x="394" y="262"/>
                </a:lnTo>
                <a:lnTo>
                  <a:pt x="356" y="293"/>
                </a:lnTo>
                <a:lnTo>
                  <a:pt x="330" y="315"/>
                </a:lnTo>
                <a:lnTo>
                  <a:pt x="330" y="315"/>
                </a:lnTo>
                <a:lnTo>
                  <a:pt x="312" y="331"/>
                </a:lnTo>
                <a:lnTo>
                  <a:pt x="294" y="344"/>
                </a:lnTo>
                <a:lnTo>
                  <a:pt x="282" y="354"/>
                </a:lnTo>
                <a:lnTo>
                  <a:pt x="279" y="357"/>
                </a:lnTo>
                <a:lnTo>
                  <a:pt x="277" y="360"/>
                </a:lnTo>
                <a:lnTo>
                  <a:pt x="277" y="360"/>
                </a:lnTo>
                <a:lnTo>
                  <a:pt x="279" y="382"/>
                </a:lnTo>
                <a:lnTo>
                  <a:pt x="279" y="382"/>
                </a:lnTo>
                <a:lnTo>
                  <a:pt x="269" y="391"/>
                </a:lnTo>
                <a:lnTo>
                  <a:pt x="245" y="409"/>
                </a:lnTo>
                <a:lnTo>
                  <a:pt x="219" y="430"/>
                </a:lnTo>
                <a:lnTo>
                  <a:pt x="208" y="440"/>
                </a:lnTo>
                <a:lnTo>
                  <a:pt x="202" y="447"/>
                </a:lnTo>
                <a:lnTo>
                  <a:pt x="202" y="447"/>
                </a:lnTo>
                <a:lnTo>
                  <a:pt x="191" y="466"/>
                </a:lnTo>
                <a:lnTo>
                  <a:pt x="177" y="492"/>
                </a:lnTo>
                <a:lnTo>
                  <a:pt x="171" y="508"/>
                </a:lnTo>
                <a:lnTo>
                  <a:pt x="165" y="522"/>
                </a:lnTo>
                <a:lnTo>
                  <a:pt x="160" y="535"/>
                </a:lnTo>
                <a:lnTo>
                  <a:pt x="157" y="548"/>
                </a:lnTo>
                <a:lnTo>
                  <a:pt x="157" y="548"/>
                </a:lnTo>
                <a:lnTo>
                  <a:pt x="153" y="562"/>
                </a:lnTo>
                <a:lnTo>
                  <a:pt x="152" y="568"/>
                </a:lnTo>
                <a:lnTo>
                  <a:pt x="152" y="573"/>
                </a:lnTo>
                <a:lnTo>
                  <a:pt x="154" y="590"/>
                </a:lnTo>
                <a:lnTo>
                  <a:pt x="154" y="590"/>
                </a:lnTo>
                <a:lnTo>
                  <a:pt x="154" y="598"/>
                </a:lnTo>
                <a:lnTo>
                  <a:pt x="154" y="610"/>
                </a:lnTo>
                <a:lnTo>
                  <a:pt x="151" y="640"/>
                </a:lnTo>
                <a:lnTo>
                  <a:pt x="146" y="678"/>
                </a:lnTo>
                <a:lnTo>
                  <a:pt x="140" y="719"/>
                </a:lnTo>
                <a:lnTo>
                  <a:pt x="133" y="759"/>
                </a:lnTo>
                <a:lnTo>
                  <a:pt x="125" y="795"/>
                </a:lnTo>
                <a:lnTo>
                  <a:pt x="119" y="823"/>
                </a:lnTo>
                <a:lnTo>
                  <a:pt x="116" y="832"/>
                </a:lnTo>
                <a:lnTo>
                  <a:pt x="114" y="838"/>
                </a:lnTo>
                <a:lnTo>
                  <a:pt x="114" y="838"/>
                </a:lnTo>
                <a:lnTo>
                  <a:pt x="101" y="858"/>
                </a:lnTo>
                <a:lnTo>
                  <a:pt x="83" y="891"/>
                </a:lnTo>
                <a:lnTo>
                  <a:pt x="73" y="910"/>
                </a:lnTo>
                <a:lnTo>
                  <a:pt x="63" y="931"/>
                </a:lnTo>
                <a:lnTo>
                  <a:pt x="52" y="954"/>
                </a:lnTo>
                <a:lnTo>
                  <a:pt x="42" y="979"/>
                </a:lnTo>
                <a:lnTo>
                  <a:pt x="42" y="979"/>
                </a:lnTo>
                <a:lnTo>
                  <a:pt x="39" y="993"/>
                </a:lnTo>
                <a:lnTo>
                  <a:pt x="34" y="1009"/>
                </a:lnTo>
                <a:lnTo>
                  <a:pt x="28" y="1043"/>
                </a:lnTo>
                <a:lnTo>
                  <a:pt x="23" y="1079"/>
                </a:lnTo>
                <a:lnTo>
                  <a:pt x="20" y="1115"/>
                </a:lnTo>
                <a:lnTo>
                  <a:pt x="16" y="1175"/>
                </a:lnTo>
                <a:lnTo>
                  <a:pt x="16" y="1200"/>
                </a:lnTo>
                <a:lnTo>
                  <a:pt x="16" y="1200"/>
                </a:lnTo>
                <a:lnTo>
                  <a:pt x="14" y="1200"/>
                </a:lnTo>
                <a:lnTo>
                  <a:pt x="10" y="1201"/>
                </a:lnTo>
                <a:lnTo>
                  <a:pt x="8" y="1204"/>
                </a:lnTo>
                <a:lnTo>
                  <a:pt x="5" y="1208"/>
                </a:lnTo>
                <a:lnTo>
                  <a:pt x="3" y="1215"/>
                </a:lnTo>
                <a:lnTo>
                  <a:pt x="0" y="1224"/>
                </a:lnTo>
                <a:lnTo>
                  <a:pt x="0" y="1236"/>
                </a:lnTo>
                <a:lnTo>
                  <a:pt x="0" y="1236"/>
                </a:lnTo>
                <a:lnTo>
                  <a:pt x="2" y="1258"/>
                </a:lnTo>
                <a:lnTo>
                  <a:pt x="5" y="1273"/>
                </a:lnTo>
                <a:lnTo>
                  <a:pt x="9" y="1282"/>
                </a:lnTo>
                <a:lnTo>
                  <a:pt x="14" y="1290"/>
                </a:lnTo>
                <a:lnTo>
                  <a:pt x="14" y="1290"/>
                </a:lnTo>
                <a:lnTo>
                  <a:pt x="18" y="1294"/>
                </a:lnTo>
                <a:lnTo>
                  <a:pt x="26" y="1299"/>
                </a:lnTo>
                <a:lnTo>
                  <a:pt x="36" y="1304"/>
                </a:lnTo>
                <a:lnTo>
                  <a:pt x="47" y="1308"/>
                </a:lnTo>
                <a:lnTo>
                  <a:pt x="70" y="1314"/>
                </a:lnTo>
                <a:lnTo>
                  <a:pt x="86" y="1319"/>
                </a:lnTo>
                <a:lnTo>
                  <a:pt x="86" y="1319"/>
                </a:lnTo>
                <a:lnTo>
                  <a:pt x="101" y="1319"/>
                </a:lnTo>
                <a:lnTo>
                  <a:pt x="115" y="1319"/>
                </a:lnTo>
                <a:lnTo>
                  <a:pt x="129" y="1317"/>
                </a:lnTo>
                <a:lnTo>
                  <a:pt x="133" y="1314"/>
                </a:lnTo>
                <a:lnTo>
                  <a:pt x="135" y="1313"/>
                </a:lnTo>
                <a:lnTo>
                  <a:pt x="135" y="1313"/>
                </a:lnTo>
                <a:lnTo>
                  <a:pt x="138" y="1308"/>
                </a:lnTo>
                <a:lnTo>
                  <a:pt x="139" y="1305"/>
                </a:lnTo>
                <a:lnTo>
                  <a:pt x="137" y="1301"/>
                </a:lnTo>
                <a:lnTo>
                  <a:pt x="133" y="1294"/>
                </a:lnTo>
                <a:lnTo>
                  <a:pt x="133" y="1294"/>
                </a:lnTo>
                <a:lnTo>
                  <a:pt x="127" y="1288"/>
                </a:lnTo>
                <a:lnTo>
                  <a:pt x="122" y="1283"/>
                </a:lnTo>
                <a:lnTo>
                  <a:pt x="115" y="1275"/>
                </a:lnTo>
                <a:lnTo>
                  <a:pt x="115" y="1275"/>
                </a:lnTo>
                <a:lnTo>
                  <a:pt x="108" y="1265"/>
                </a:lnTo>
                <a:lnTo>
                  <a:pt x="106" y="1261"/>
                </a:lnTo>
                <a:lnTo>
                  <a:pt x="104" y="1256"/>
                </a:lnTo>
                <a:lnTo>
                  <a:pt x="104" y="1256"/>
                </a:lnTo>
                <a:lnTo>
                  <a:pt x="104" y="1249"/>
                </a:lnTo>
                <a:lnTo>
                  <a:pt x="104" y="1245"/>
                </a:lnTo>
                <a:lnTo>
                  <a:pt x="103" y="1240"/>
                </a:lnTo>
                <a:lnTo>
                  <a:pt x="103" y="1240"/>
                </a:lnTo>
                <a:lnTo>
                  <a:pt x="102" y="1234"/>
                </a:lnTo>
                <a:lnTo>
                  <a:pt x="101" y="1226"/>
                </a:lnTo>
                <a:lnTo>
                  <a:pt x="100" y="1214"/>
                </a:lnTo>
                <a:lnTo>
                  <a:pt x="100" y="1214"/>
                </a:lnTo>
                <a:lnTo>
                  <a:pt x="98" y="1201"/>
                </a:lnTo>
                <a:lnTo>
                  <a:pt x="98" y="1201"/>
                </a:lnTo>
                <a:lnTo>
                  <a:pt x="108" y="1136"/>
                </a:lnTo>
                <a:lnTo>
                  <a:pt x="116" y="1085"/>
                </a:lnTo>
                <a:lnTo>
                  <a:pt x="122" y="1047"/>
                </a:lnTo>
                <a:lnTo>
                  <a:pt x="122" y="1047"/>
                </a:lnTo>
                <a:lnTo>
                  <a:pt x="126" y="1034"/>
                </a:lnTo>
                <a:lnTo>
                  <a:pt x="132" y="1018"/>
                </a:lnTo>
                <a:lnTo>
                  <a:pt x="146" y="987"/>
                </a:lnTo>
                <a:lnTo>
                  <a:pt x="159" y="961"/>
                </a:lnTo>
                <a:lnTo>
                  <a:pt x="164" y="950"/>
                </a:lnTo>
                <a:lnTo>
                  <a:pt x="164" y="950"/>
                </a:lnTo>
                <a:lnTo>
                  <a:pt x="169" y="949"/>
                </a:lnTo>
                <a:lnTo>
                  <a:pt x="180" y="946"/>
                </a:lnTo>
                <a:lnTo>
                  <a:pt x="190" y="940"/>
                </a:lnTo>
                <a:lnTo>
                  <a:pt x="195" y="936"/>
                </a:lnTo>
                <a:lnTo>
                  <a:pt x="199" y="931"/>
                </a:lnTo>
                <a:lnTo>
                  <a:pt x="199" y="931"/>
                </a:lnTo>
                <a:lnTo>
                  <a:pt x="209" y="916"/>
                </a:lnTo>
                <a:lnTo>
                  <a:pt x="218" y="903"/>
                </a:lnTo>
                <a:lnTo>
                  <a:pt x="218" y="903"/>
                </a:lnTo>
                <a:lnTo>
                  <a:pt x="239" y="863"/>
                </a:lnTo>
                <a:lnTo>
                  <a:pt x="267" y="813"/>
                </a:lnTo>
                <a:lnTo>
                  <a:pt x="313" y="724"/>
                </a:lnTo>
                <a:lnTo>
                  <a:pt x="313" y="724"/>
                </a:lnTo>
                <a:lnTo>
                  <a:pt x="349" y="806"/>
                </a:lnTo>
                <a:lnTo>
                  <a:pt x="374" y="866"/>
                </a:lnTo>
                <a:lnTo>
                  <a:pt x="382" y="888"/>
                </a:lnTo>
                <a:lnTo>
                  <a:pt x="386" y="899"/>
                </a:lnTo>
                <a:lnTo>
                  <a:pt x="386" y="899"/>
                </a:lnTo>
                <a:lnTo>
                  <a:pt x="391" y="935"/>
                </a:lnTo>
                <a:lnTo>
                  <a:pt x="392" y="956"/>
                </a:lnTo>
                <a:lnTo>
                  <a:pt x="393" y="975"/>
                </a:lnTo>
                <a:lnTo>
                  <a:pt x="393" y="975"/>
                </a:lnTo>
                <a:lnTo>
                  <a:pt x="394" y="985"/>
                </a:lnTo>
                <a:lnTo>
                  <a:pt x="397" y="998"/>
                </a:lnTo>
                <a:lnTo>
                  <a:pt x="404" y="1031"/>
                </a:lnTo>
                <a:lnTo>
                  <a:pt x="413" y="1062"/>
                </a:lnTo>
                <a:lnTo>
                  <a:pt x="418" y="1076"/>
                </a:lnTo>
                <a:lnTo>
                  <a:pt x="422" y="1084"/>
                </a:lnTo>
                <a:lnTo>
                  <a:pt x="422" y="1084"/>
                </a:lnTo>
                <a:lnTo>
                  <a:pt x="437" y="1115"/>
                </a:lnTo>
                <a:lnTo>
                  <a:pt x="446" y="1135"/>
                </a:lnTo>
                <a:lnTo>
                  <a:pt x="455" y="1159"/>
                </a:lnTo>
                <a:lnTo>
                  <a:pt x="455" y="1159"/>
                </a:lnTo>
                <a:lnTo>
                  <a:pt x="465" y="1188"/>
                </a:lnTo>
                <a:lnTo>
                  <a:pt x="467" y="1193"/>
                </a:lnTo>
                <a:lnTo>
                  <a:pt x="467" y="1196"/>
                </a:lnTo>
                <a:lnTo>
                  <a:pt x="467" y="1210"/>
                </a:lnTo>
                <a:lnTo>
                  <a:pt x="467" y="1210"/>
                </a:lnTo>
                <a:lnTo>
                  <a:pt x="466" y="1233"/>
                </a:lnTo>
                <a:lnTo>
                  <a:pt x="466" y="1253"/>
                </a:lnTo>
                <a:lnTo>
                  <a:pt x="467" y="1270"/>
                </a:lnTo>
                <a:lnTo>
                  <a:pt x="467" y="1270"/>
                </a:lnTo>
                <a:lnTo>
                  <a:pt x="470" y="1282"/>
                </a:lnTo>
                <a:lnTo>
                  <a:pt x="472" y="1289"/>
                </a:lnTo>
                <a:lnTo>
                  <a:pt x="476" y="1294"/>
                </a:lnTo>
                <a:lnTo>
                  <a:pt x="478" y="1296"/>
                </a:lnTo>
                <a:lnTo>
                  <a:pt x="478" y="1296"/>
                </a:lnTo>
                <a:lnTo>
                  <a:pt x="485" y="1295"/>
                </a:lnTo>
                <a:lnTo>
                  <a:pt x="502" y="1294"/>
                </a:lnTo>
                <a:lnTo>
                  <a:pt x="511" y="1294"/>
                </a:lnTo>
                <a:lnTo>
                  <a:pt x="522" y="1295"/>
                </a:lnTo>
                <a:lnTo>
                  <a:pt x="532" y="1298"/>
                </a:lnTo>
                <a:lnTo>
                  <a:pt x="542" y="1304"/>
                </a:lnTo>
                <a:lnTo>
                  <a:pt x="542" y="1304"/>
                </a:lnTo>
                <a:lnTo>
                  <a:pt x="552" y="1310"/>
                </a:lnTo>
                <a:lnTo>
                  <a:pt x="561" y="1315"/>
                </a:lnTo>
                <a:lnTo>
                  <a:pt x="579" y="1324"/>
                </a:lnTo>
                <a:lnTo>
                  <a:pt x="596" y="1329"/>
                </a:lnTo>
                <a:lnTo>
                  <a:pt x="610" y="1331"/>
                </a:lnTo>
                <a:lnTo>
                  <a:pt x="610" y="1331"/>
                </a:lnTo>
                <a:lnTo>
                  <a:pt x="624" y="1332"/>
                </a:lnTo>
                <a:lnTo>
                  <a:pt x="639" y="1333"/>
                </a:lnTo>
                <a:lnTo>
                  <a:pt x="647" y="1333"/>
                </a:lnTo>
                <a:lnTo>
                  <a:pt x="653" y="1332"/>
                </a:lnTo>
                <a:lnTo>
                  <a:pt x="659" y="1331"/>
                </a:lnTo>
                <a:lnTo>
                  <a:pt x="664" y="1327"/>
                </a:lnTo>
                <a:lnTo>
                  <a:pt x="664" y="1327"/>
                </a:lnTo>
                <a:lnTo>
                  <a:pt x="671" y="1321"/>
                </a:lnTo>
                <a:lnTo>
                  <a:pt x="676" y="1317"/>
                </a:lnTo>
                <a:lnTo>
                  <a:pt x="677" y="1314"/>
                </a:lnTo>
                <a:lnTo>
                  <a:pt x="677" y="1312"/>
                </a:lnTo>
                <a:lnTo>
                  <a:pt x="676" y="1308"/>
                </a:lnTo>
                <a:lnTo>
                  <a:pt x="671" y="1304"/>
                </a:lnTo>
                <a:lnTo>
                  <a:pt x="671" y="1304"/>
                </a:lnTo>
                <a:lnTo>
                  <a:pt x="658" y="1293"/>
                </a:lnTo>
                <a:lnTo>
                  <a:pt x="643" y="1283"/>
                </a:lnTo>
                <a:lnTo>
                  <a:pt x="619" y="1269"/>
                </a:lnTo>
                <a:lnTo>
                  <a:pt x="619" y="1269"/>
                </a:lnTo>
                <a:lnTo>
                  <a:pt x="615" y="1267"/>
                </a:lnTo>
                <a:lnTo>
                  <a:pt x="610" y="1261"/>
                </a:lnTo>
                <a:lnTo>
                  <a:pt x="598" y="1246"/>
                </a:lnTo>
                <a:lnTo>
                  <a:pt x="582" y="1225"/>
                </a:lnTo>
                <a:lnTo>
                  <a:pt x="582" y="1225"/>
                </a:lnTo>
                <a:lnTo>
                  <a:pt x="575" y="1219"/>
                </a:lnTo>
                <a:lnTo>
                  <a:pt x="571" y="1214"/>
                </a:lnTo>
                <a:lnTo>
                  <a:pt x="570" y="1210"/>
                </a:lnTo>
                <a:lnTo>
                  <a:pt x="570" y="1210"/>
                </a:lnTo>
                <a:lnTo>
                  <a:pt x="567" y="1197"/>
                </a:lnTo>
                <a:lnTo>
                  <a:pt x="565" y="1190"/>
                </a:lnTo>
                <a:lnTo>
                  <a:pt x="561" y="1184"/>
                </a:lnTo>
                <a:lnTo>
                  <a:pt x="561" y="1184"/>
                </a:lnTo>
                <a:lnTo>
                  <a:pt x="558" y="1182"/>
                </a:lnTo>
                <a:lnTo>
                  <a:pt x="554" y="1179"/>
                </a:lnTo>
                <a:lnTo>
                  <a:pt x="548" y="1178"/>
                </a:lnTo>
                <a:lnTo>
                  <a:pt x="548" y="1178"/>
                </a:lnTo>
                <a:lnTo>
                  <a:pt x="546" y="1176"/>
                </a:lnTo>
                <a:lnTo>
                  <a:pt x="544" y="1172"/>
                </a:lnTo>
                <a:lnTo>
                  <a:pt x="541" y="1166"/>
                </a:lnTo>
                <a:lnTo>
                  <a:pt x="540" y="1158"/>
                </a:lnTo>
                <a:lnTo>
                  <a:pt x="538" y="1147"/>
                </a:lnTo>
                <a:lnTo>
                  <a:pt x="536" y="1133"/>
                </a:lnTo>
                <a:lnTo>
                  <a:pt x="535" y="1115"/>
                </a:lnTo>
                <a:lnTo>
                  <a:pt x="535" y="1115"/>
                </a:lnTo>
                <a:lnTo>
                  <a:pt x="532" y="1052"/>
                </a:lnTo>
                <a:lnTo>
                  <a:pt x="529" y="1028"/>
                </a:lnTo>
                <a:lnTo>
                  <a:pt x="526" y="1006"/>
                </a:lnTo>
                <a:lnTo>
                  <a:pt x="526" y="1006"/>
                </a:lnTo>
                <a:lnTo>
                  <a:pt x="520" y="977"/>
                </a:lnTo>
                <a:lnTo>
                  <a:pt x="511" y="937"/>
                </a:lnTo>
                <a:lnTo>
                  <a:pt x="501" y="882"/>
                </a:lnTo>
                <a:lnTo>
                  <a:pt x="501" y="882"/>
                </a:lnTo>
                <a:lnTo>
                  <a:pt x="491" y="837"/>
                </a:lnTo>
                <a:lnTo>
                  <a:pt x="485" y="806"/>
                </a:lnTo>
                <a:lnTo>
                  <a:pt x="481" y="788"/>
                </a:lnTo>
                <a:lnTo>
                  <a:pt x="481" y="788"/>
                </a:lnTo>
                <a:lnTo>
                  <a:pt x="471" y="707"/>
                </a:lnTo>
                <a:lnTo>
                  <a:pt x="456" y="619"/>
                </a:lnTo>
                <a:lnTo>
                  <a:pt x="456" y="619"/>
                </a:lnTo>
                <a:lnTo>
                  <a:pt x="452" y="598"/>
                </a:lnTo>
                <a:lnTo>
                  <a:pt x="444" y="573"/>
                </a:lnTo>
                <a:lnTo>
                  <a:pt x="435" y="542"/>
                </a:lnTo>
                <a:lnTo>
                  <a:pt x="435" y="542"/>
                </a:lnTo>
                <a:lnTo>
                  <a:pt x="443" y="534"/>
                </a:lnTo>
                <a:lnTo>
                  <a:pt x="449" y="528"/>
                </a:lnTo>
                <a:lnTo>
                  <a:pt x="452" y="524"/>
                </a:lnTo>
                <a:lnTo>
                  <a:pt x="452" y="524"/>
                </a:lnTo>
                <a:lnTo>
                  <a:pt x="453" y="523"/>
                </a:lnTo>
                <a:lnTo>
                  <a:pt x="456" y="524"/>
                </a:lnTo>
                <a:lnTo>
                  <a:pt x="462" y="525"/>
                </a:lnTo>
                <a:lnTo>
                  <a:pt x="474" y="527"/>
                </a:lnTo>
                <a:lnTo>
                  <a:pt x="474" y="527"/>
                </a:lnTo>
                <a:lnTo>
                  <a:pt x="481" y="528"/>
                </a:lnTo>
                <a:lnTo>
                  <a:pt x="486" y="530"/>
                </a:lnTo>
                <a:lnTo>
                  <a:pt x="495" y="535"/>
                </a:lnTo>
                <a:lnTo>
                  <a:pt x="498" y="536"/>
                </a:lnTo>
                <a:lnTo>
                  <a:pt x="502" y="536"/>
                </a:lnTo>
                <a:lnTo>
                  <a:pt x="505" y="534"/>
                </a:lnTo>
                <a:lnTo>
                  <a:pt x="510" y="529"/>
                </a:lnTo>
                <a:lnTo>
                  <a:pt x="510" y="529"/>
                </a:lnTo>
                <a:lnTo>
                  <a:pt x="521" y="514"/>
                </a:lnTo>
                <a:lnTo>
                  <a:pt x="527" y="504"/>
                </a:lnTo>
                <a:lnTo>
                  <a:pt x="527" y="504"/>
                </a:lnTo>
                <a:lnTo>
                  <a:pt x="546" y="481"/>
                </a:lnTo>
                <a:lnTo>
                  <a:pt x="559" y="465"/>
                </a:lnTo>
                <a:lnTo>
                  <a:pt x="559" y="465"/>
                </a:lnTo>
                <a:lnTo>
                  <a:pt x="565" y="462"/>
                </a:lnTo>
                <a:lnTo>
                  <a:pt x="570" y="461"/>
                </a:lnTo>
                <a:lnTo>
                  <a:pt x="570" y="461"/>
                </a:lnTo>
                <a:lnTo>
                  <a:pt x="559" y="518"/>
                </a:lnTo>
                <a:lnTo>
                  <a:pt x="553" y="565"/>
                </a:lnTo>
                <a:lnTo>
                  <a:pt x="551" y="585"/>
                </a:lnTo>
                <a:lnTo>
                  <a:pt x="550" y="601"/>
                </a:lnTo>
                <a:lnTo>
                  <a:pt x="550" y="601"/>
                </a:lnTo>
                <a:lnTo>
                  <a:pt x="551" y="616"/>
                </a:lnTo>
                <a:lnTo>
                  <a:pt x="554" y="639"/>
                </a:lnTo>
                <a:lnTo>
                  <a:pt x="565" y="690"/>
                </a:lnTo>
                <a:lnTo>
                  <a:pt x="582" y="756"/>
                </a:lnTo>
                <a:lnTo>
                  <a:pt x="582" y="756"/>
                </a:lnTo>
                <a:lnTo>
                  <a:pt x="582" y="764"/>
                </a:lnTo>
                <a:lnTo>
                  <a:pt x="579" y="772"/>
                </a:lnTo>
                <a:lnTo>
                  <a:pt x="579" y="772"/>
                </a:lnTo>
                <a:lnTo>
                  <a:pt x="578" y="781"/>
                </a:lnTo>
                <a:lnTo>
                  <a:pt x="577" y="786"/>
                </a:lnTo>
                <a:lnTo>
                  <a:pt x="576" y="789"/>
                </a:lnTo>
                <a:lnTo>
                  <a:pt x="576" y="789"/>
                </a:lnTo>
                <a:lnTo>
                  <a:pt x="572" y="794"/>
                </a:lnTo>
                <a:lnTo>
                  <a:pt x="571" y="800"/>
                </a:lnTo>
                <a:lnTo>
                  <a:pt x="570" y="807"/>
                </a:lnTo>
                <a:lnTo>
                  <a:pt x="570" y="807"/>
                </a:lnTo>
                <a:lnTo>
                  <a:pt x="559" y="809"/>
                </a:lnTo>
                <a:lnTo>
                  <a:pt x="551" y="813"/>
                </a:lnTo>
                <a:lnTo>
                  <a:pt x="545" y="815"/>
                </a:lnTo>
                <a:lnTo>
                  <a:pt x="545" y="815"/>
                </a:lnTo>
                <a:lnTo>
                  <a:pt x="544" y="817"/>
                </a:lnTo>
                <a:lnTo>
                  <a:pt x="544" y="818"/>
                </a:lnTo>
                <a:lnTo>
                  <a:pt x="544" y="823"/>
                </a:lnTo>
                <a:lnTo>
                  <a:pt x="545" y="827"/>
                </a:lnTo>
                <a:lnTo>
                  <a:pt x="535" y="827"/>
                </a:lnTo>
                <a:lnTo>
                  <a:pt x="535" y="827"/>
                </a:lnTo>
                <a:lnTo>
                  <a:pt x="533" y="829"/>
                </a:lnTo>
                <a:lnTo>
                  <a:pt x="530" y="831"/>
                </a:lnTo>
                <a:lnTo>
                  <a:pt x="527" y="839"/>
                </a:lnTo>
                <a:lnTo>
                  <a:pt x="521" y="851"/>
                </a:lnTo>
                <a:lnTo>
                  <a:pt x="521" y="851"/>
                </a:lnTo>
                <a:lnTo>
                  <a:pt x="521" y="856"/>
                </a:lnTo>
                <a:lnTo>
                  <a:pt x="521" y="862"/>
                </a:lnTo>
                <a:lnTo>
                  <a:pt x="521" y="869"/>
                </a:lnTo>
                <a:lnTo>
                  <a:pt x="523" y="878"/>
                </a:lnTo>
                <a:lnTo>
                  <a:pt x="528" y="885"/>
                </a:lnTo>
                <a:lnTo>
                  <a:pt x="535" y="892"/>
                </a:lnTo>
                <a:lnTo>
                  <a:pt x="540" y="895"/>
                </a:lnTo>
                <a:lnTo>
                  <a:pt x="545" y="898"/>
                </a:lnTo>
                <a:lnTo>
                  <a:pt x="545" y="898"/>
                </a:lnTo>
                <a:lnTo>
                  <a:pt x="551" y="900"/>
                </a:lnTo>
                <a:lnTo>
                  <a:pt x="557" y="901"/>
                </a:lnTo>
                <a:lnTo>
                  <a:pt x="566" y="901"/>
                </a:lnTo>
                <a:lnTo>
                  <a:pt x="576" y="900"/>
                </a:lnTo>
                <a:lnTo>
                  <a:pt x="583" y="897"/>
                </a:lnTo>
                <a:lnTo>
                  <a:pt x="589" y="893"/>
                </a:lnTo>
                <a:lnTo>
                  <a:pt x="592" y="889"/>
                </a:lnTo>
                <a:lnTo>
                  <a:pt x="596" y="886"/>
                </a:lnTo>
                <a:lnTo>
                  <a:pt x="596" y="886"/>
                </a:lnTo>
                <a:lnTo>
                  <a:pt x="600" y="886"/>
                </a:lnTo>
                <a:lnTo>
                  <a:pt x="602" y="886"/>
                </a:lnTo>
                <a:lnTo>
                  <a:pt x="606" y="882"/>
                </a:lnTo>
                <a:lnTo>
                  <a:pt x="606" y="882"/>
                </a:lnTo>
                <a:lnTo>
                  <a:pt x="608" y="875"/>
                </a:lnTo>
                <a:lnTo>
                  <a:pt x="610" y="862"/>
                </a:lnTo>
                <a:lnTo>
                  <a:pt x="613" y="850"/>
                </a:lnTo>
                <a:lnTo>
                  <a:pt x="613" y="842"/>
                </a:lnTo>
                <a:lnTo>
                  <a:pt x="613" y="842"/>
                </a:lnTo>
                <a:lnTo>
                  <a:pt x="615" y="831"/>
                </a:lnTo>
                <a:lnTo>
                  <a:pt x="621" y="809"/>
                </a:lnTo>
                <a:lnTo>
                  <a:pt x="627" y="789"/>
                </a:lnTo>
                <a:lnTo>
                  <a:pt x="629" y="777"/>
                </a:lnTo>
                <a:lnTo>
                  <a:pt x="629" y="756"/>
                </a:lnTo>
                <a:lnTo>
                  <a:pt x="629" y="756"/>
                </a:lnTo>
                <a:lnTo>
                  <a:pt x="633" y="708"/>
                </a:lnTo>
                <a:lnTo>
                  <a:pt x="635" y="670"/>
                </a:lnTo>
                <a:lnTo>
                  <a:pt x="635" y="639"/>
                </a:lnTo>
                <a:lnTo>
                  <a:pt x="635" y="639"/>
                </a:lnTo>
                <a:lnTo>
                  <a:pt x="634" y="582"/>
                </a:lnTo>
                <a:lnTo>
                  <a:pt x="634" y="547"/>
                </a:lnTo>
                <a:lnTo>
                  <a:pt x="634" y="547"/>
                </a:lnTo>
                <a:lnTo>
                  <a:pt x="641" y="549"/>
                </a:lnTo>
                <a:lnTo>
                  <a:pt x="650" y="551"/>
                </a:lnTo>
                <a:lnTo>
                  <a:pt x="661" y="551"/>
                </a:lnTo>
                <a:lnTo>
                  <a:pt x="661" y="551"/>
                </a:lnTo>
                <a:lnTo>
                  <a:pt x="678" y="548"/>
                </a:lnTo>
                <a:lnTo>
                  <a:pt x="703" y="542"/>
                </a:lnTo>
                <a:lnTo>
                  <a:pt x="730" y="536"/>
                </a:lnTo>
                <a:lnTo>
                  <a:pt x="751" y="533"/>
                </a:lnTo>
                <a:lnTo>
                  <a:pt x="751" y="533"/>
                </a:lnTo>
                <a:lnTo>
                  <a:pt x="785" y="530"/>
                </a:lnTo>
                <a:lnTo>
                  <a:pt x="801" y="530"/>
                </a:lnTo>
                <a:lnTo>
                  <a:pt x="801" y="530"/>
                </a:lnTo>
                <a:lnTo>
                  <a:pt x="803" y="531"/>
                </a:lnTo>
                <a:lnTo>
                  <a:pt x="806" y="533"/>
                </a:lnTo>
                <a:lnTo>
                  <a:pt x="813" y="534"/>
                </a:lnTo>
                <a:lnTo>
                  <a:pt x="818" y="533"/>
                </a:lnTo>
                <a:lnTo>
                  <a:pt x="825" y="531"/>
                </a:lnTo>
                <a:lnTo>
                  <a:pt x="825" y="531"/>
                </a:lnTo>
                <a:lnTo>
                  <a:pt x="836" y="529"/>
                </a:lnTo>
                <a:lnTo>
                  <a:pt x="842" y="528"/>
                </a:lnTo>
                <a:lnTo>
                  <a:pt x="843" y="528"/>
                </a:lnTo>
                <a:lnTo>
                  <a:pt x="844" y="527"/>
                </a:lnTo>
                <a:lnTo>
                  <a:pt x="844" y="522"/>
                </a:lnTo>
                <a:lnTo>
                  <a:pt x="844" y="522"/>
                </a:lnTo>
                <a:lnTo>
                  <a:pt x="846" y="517"/>
                </a:lnTo>
                <a:lnTo>
                  <a:pt x="846" y="514"/>
                </a:lnTo>
                <a:lnTo>
                  <a:pt x="850" y="505"/>
                </a:lnTo>
                <a:lnTo>
                  <a:pt x="859" y="492"/>
                </a:lnTo>
                <a:lnTo>
                  <a:pt x="859" y="492"/>
                </a:lnTo>
                <a:lnTo>
                  <a:pt x="872" y="473"/>
                </a:lnTo>
                <a:lnTo>
                  <a:pt x="874" y="468"/>
                </a:lnTo>
                <a:lnTo>
                  <a:pt x="875" y="462"/>
                </a:lnTo>
                <a:lnTo>
                  <a:pt x="875" y="462"/>
                </a:lnTo>
                <a:lnTo>
                  <a:pt x="878" y="451"/>
                </a:lnTo>
                <a:lnTo>
                  <a:pt x="881" y="442"/>
                </a:lnTo>
                <a:lnTo>
                  <a:pt x="888" y="428"/>
                </a:lnTo>
                <a:lnTo>
                  <a:pt x="888" y="428"/>
                </a:lnTo>
                <a:lnTo>
                  <a:pt x="891" y="407"/>
                </a:lnTo>
                <a:lnTo>
                  <a:pt x="892" y="392"/>
                </a:lnTo>
                <a:lnTo>
                  <a:pt x="892" y="385"/>
                </a:lnTo>
                <a:lnTo>
                  <a:pt x="891" y="377"/>
                </a:lnTo>
                <a:lnTo>
                  <a:pt x="891" y="377"/>
                </a:lnTo>
                <a:lnTo>
                  <a:pt x="890" y="368"/>
                </a:lnTo>
                <a:lnTo>
                  <a:pt x="888" y="362"/>
                </a:lnTo>
                <a:lnTo>
                  <a:pt x="885" y="355"/>
                </a:lnTo>
                <a:lnTo>
                  <a:pt x="878" y="344"/>
                </a:lnTo>
                <a:lnTo>
                  <a:pt x="878" y="344"/>
                </a:lnTo>
                <a:lnTo>
                  <a:pt x="834" y="286"/>
                </a:lnTo>
                <a:lnTo>
                  <a:pt x="834" y="286"/>
                </a:lnTo>
                <a:lnTo>
                  <a:pt x="828" y="276"/>
                </a:lnTo>
                <a:lnTo>
                  <a:pt x="822" y="269"/>
                </a:lnTo>
                <a:lnTo>
                  <a:pt x="819" y="267"/>
                </a:lnTo>
                <a:lnTo>
                  <a:pt x="816" y="265"/>
                </a:lnTo>
                <a:lnTo>
                  <a:pt x="812" y="264"/>
                </a:lnTo>
                <a:lnTo>
                  <a:pt x="809" y="264"/>
                </a:lnTo>
                <a:lnTo>
                  <a:pt x="809" y="264"/>
                </a:lnTo>
                <a:lnTo>
                  <a:pt x="805" y="267"/>
                </a:lnTo>
                <a:lnTo>
                  <a:pt x="801" y="268"/>
                </a:lnTo>
                <a:lnTo>
                  <a:pt x="797" y="274"/>
                </a:lnTo>
                <a:lnTo>
                  <a:pt x="794" y="277"/>
                </a:lnTo>
                <a:lnTo>
                  <a:pt x="793" y="280"/>
                </a:lnTo>
                <a:lnTo>
                  <a:pt x="793" y="280"/>
                </a:lnTo>
                <a:lnTo>
                  <a:pt x="791" y="280"/>
                </a:lnTo>
                <a:lnTo>
                  <a:pt x="782" y="280"/>
                </a:lnTo>
                <a:lnTo>
                  <a:pt x="777" y="281"/>
                </a:lnTo>
                <a:lnTo>
                  <a:pt x="773" y="282"/>
                </a:lnTo>
                <a:lnTo>
                  <a:pt x="768" y="287"/>
                </a:lnTo>
                <a:lnTo>
                  <a:pt x="763" y="292"/>
                </a:lnTo>
                <a:lnTo>
                  <a:pt x="763" y="292"/>
                </a:lnTo>
                <a:lnTo>
                  <a:pt x="758" y="304"/>
                </a:lnTo>
                <a:lnTo>
                  <a:pt x="756" y="312"/>
                </a:lnTo>
                <a:lnTo>
                  <a:pt x="755" y="321"/>
                </a:lnTo>
                <a:lnTo>
                  <a:pt x="755" y="321"/>
                </a:lnTo>
                <a:lnTo>
                  <a:pt x="755" y="324"/>
                </a:lnTo>
                <a:lnTo>
                  <a:pt x="756" y="326"/>
                </a:lnTo>
                <a:lnTo>
                  <a:pt x="756" y="331"/>
                </a:lnTo>
                <a:lnTo>
                  <a:pt x="751" y="338"/>
                </a:lnTo>
                <a:lnTo>
                  <a:pt x="751" y="338"/>
                </a:lnTo>
                <a:lnTo>
                  <a:pt x="746" y="346"/>
                </a:lnTo>
                <a:lnTo>
                  <a:pt x="744" y="352"/>
                </a:lnTo>
                <a:lnTo>
                  <a:pt x="743" y="356"/>
                </a:lnTo>
                <a:lnTo>
                  <a:pt x="743" y="358"/>
                </a:lnTo>
                <a:lnTo>
                  <a:pt x="743" y="358"/>
                </a:lnTo>
                <a:lnTo>
                  <a:pt x="742" y="358"/>
                </a:lnTo>
                <a:lnTo>
                  <a:pt x="739" y="358"/>
                </a:lnTo>
                <a:lnTo>
                  <a:pt x="736" y="362"/>
                </a:lnTo>
                <a:lnTo>
                  <a:pt x="730" y="370"/>
                </a:lnTo>
                <a:lnTo>
                  <a:pt x="730" y="370"/>
                </a:lnTo>
                <a:lnTo>
                  <a:pt x="726" y="379"/>
                </a:lnTo>
                <a:lnTo>
                  <a:pt x="724" y="386"/>
                </a:lnTo>
                <a:lnTo>
                  <a:pt x="723" y="392"/>
                </a:lnTo>
                <a:lnTo>
                  <a:pt x="723" y="392"/>
                </a:lnTo>
                <a:lnTo>
                  <a:pt x="720" y="392"/>
                </a:lnTo>
                <a:lnTo>
                  <a:pt x="713" y="394"/>
                </a:lnTo>
                <a:lnTo>
                  <a:pt x="709" y="397"/>
                </a:lnTo>
                <a:lnTo>
                  <a:pt x="706" y="400"/>
                </a:lnTo>
                <a:lnTo>
                  <a:pt x="701" y="404"/>
                </a:lnTo>
                <a:lnTo>
                  <a:pt x="699" y="410"/>
                </a:lnTo>
                <a:lnTo>
                  <a:pt x="699" y="410"/>
                </a:lnTo>
                <a:lnTo>
                  <a:pt x="694" y="418"/>
                </a:lnTo>
                <a:lnTo>
                  <a:pt x="692" y="424"/>
                </a:lnTo>
                <a:lnTo>
                  <a:pt x="692" y="428"/>
                </a:lnTo>
                <a:lnTo>
                  <a:pt x="692" y="430"/>
                </a:lnTo>
                <a:lnTo>
                  <a:pt x="698" y="440"/>
                </a:lnTo>
                <a:lnTo>
                  <a:pt x="698" y="440"/>
                </a:lnTo>
                <a:lnTo>
                  <a:pt x="708" y="454"/>
                </a:lnTo>
                <a:lnTo>
                  <a:pt x="724" y="469"/>
                </a:lnTo>
                <a:lnTo>
                  <a:pt x="736" y="483"/>
                </a:lnTo>
                <a:lnTo>
                  <a:pt x="739" y="486"/>
                </a:lnTo>
                <a:lnTo>
                  <a:pt x="739" y="487"/>
                </a:lnTo>
                <a:lnTo>
                  <a:pt x="739" y="487"/>
                </a:lnTo>
                <a:lnTo>
                  <a:pt x="707" y="483"/>
                </a:lnTo>
                <a:lnTo>
                  <a:pt x="684" y="478"/>
                </a:lnTo>
                <a:lnTo>
                  <a:pt x="669" y="474"/>
                </a:lnTo>
                <a:lnTo>
                  <a:pt x="669" y="474"/>
                </a:lnTo>
                <a:lnTo>
                  <a:pt x="661" y="469"/>
                </a:lnTo>
                <a:lnTo>
                  <a:pt x="655" y="465"/>
                </a:lnTo>
                <a:lnTo>
                  <a:pt x="652" y="461"/>
                </a:lnTo>
                <a:lnTo>
                  <a:pt x="651" y="459"/>
                </a:lnTo>
                <a:lnTo>
                  <a:pt x="651" y="459"/>
                </a:lnTo>
                <a:lnTo>
                  <a:pt x="658" y="432"/>
                </a:lnTo>
                <a:lnTo>
                  <a:pt x="665" y="409"/>
                </a:lnTo>
                <a:lnTo>
                  <a:pt x="674" y="385"/>
                </a:lnTo>
                <a:lnTo>
                  <a:pt x="674" y="385"/>
                </a:lnTo>
                <a:lnTo>
                  <a:pt x="692" y="339"/>
                </a:lnTo>
                <a:lnTo>
                  <a:pt x="700" y="318"/>
                </a:lnTo>
                <a:lnTo>
                  <a:pt x="702" y="311"/>
                </a:lnTo>
                <a:lnTo>
                  <a:pt x="703" y="305"/>
                </a:lnTo>
                <a:lnTo>
                  <a:pt x="703" y="305"/>
                </a:lnTo>
                <a:lnTo>
                  <a:pt x="705" y="296"/>
                </a:lnTo>
                <a:lnTo>
                  <a:pt x="707" y="288"/>
                </a:lnTo>
                <a:lnTo>
                  <a:pt x="711" y="278"/>
                </a:lnTo>
                <a:lnTo>
                  <a:pt x="711" y="278"/>
                </a:lnTo>
                <a:lnTo>
                  <a:pt x="735" y="263"/>
                </a:lnTo>
                <a:lnTo>
                  <a:pt x="755" y="253"/>
                </a:lnTo>
                <a:lnTo>
                  <a:pt x="763" y="250"/>
                </a:lnTo>
                <a:lnTo>
                  <a:pt x="769" y="247"/>
                </a:lnTo>
                <a:lnTo>
                  <a:pt x="769" y="247"/>
                </a:lnTo>
                <a:lnTo>
                  <a:pt x="781" y="249"/>
                </a:lnTo>
                <a:lnTo>
                  <a:pt x="794" y="251"/>
                </a:lnTo>
                <a:lnTo>
                  <a:pt x="806" y="252"/>
                </a:lnTo>
                <a:lnTo>
                  <a:pt x="812" y="253"/>
                </a:lnTo>
                <a:lnTo>
                  <a:pt x="816" y="252"/>
                </a:lnTo>
                <a:lnTo>
                  <a:pt x="816" y="252"/>
                </a:lnTo>
                <a:lnTo>
                  <a:pt x="819" y="251"/>
                </a:lnTo>
                <a:lnTo>
                  <a:pt x="823" y="249"/>
                </a:lnTo>
                <a:lnTo>
                  <a:pt x="826" y="241"/>
                </a:lnTo>
                <a:lnTo>
                  <a:pt x="829" y="235"/>
                </a:lnTo>
                <a:lnTo>
                  <a:pt x="830" y="233"/>
                </a:lnTo>
                <a:lnTo>
                  <a:pt x="830" y="233"/>
                </a:lnTo>
                <a:lnTo>
                  <a:pt x="836" y="225"/>
                </a:lnTo>
                <a:lnTo>
                  <a:pt x="836" y="225"/>
                </a:lnTo>
                <a:lnTo>
                  <a:pt x="843" y="216"/>
                </a:lnTo>
                <a:lnTo>
                  <a:pt x="843" y="216"/>
                </a:lnTo>
                <a:lnTo>
                  <a:pt x="844" y="215"/>
                </a:lnTo>
                <a:lnTo>
                  <a:pt x="848" y="213"/>
                </a:lnTo>
                <a:lnTo>
                  <a:pt x="848" y="213"/>
                </a:lnTo>
                <a:lnTo>
                  <a:pt x="849" y="212"/>
                </a:lnTo>
                <a:lnTo>
                  <a:pt x="849" y="210"/>
                </a:lnTo>
                <a:lnTo>
                  <a:pt x="850" y="206"/>
                </a:lnTo>
                <a:lnTo>
                  <a:pt x="850" y="198"/>
                </a:lnTo>
                <a:lnTo>
                  <a:pt x="850" y="198"/>
                </a:lnTo>
                <a:lnTo>
                  <a:pt x="853" y="198"/>
                </a:lnTo>
                <a:lnTo>
                  <a:pt x="859" y="196"/>
                </a:lnTo>
                <a:lnTo>
                  <a:pt x="862" y="195"/>
                </a:lnTo>
                <a:lnTo>
                  <a:pt x="865" y="194"/>
                </a:lnTo>
                <a:lnTo>
                  <a:pt x="866" y="191"/>
                </a:lnTo>
                <a:lnTo>
                  <a:pt x="866" y="188"/>
                </a:lnTo>
                <a:lnTo>
                  <a:pt x="866" y="188"/>
                </a:lnTo>
                <a:lnTo>
                  <a:pt x="862" y="172"/>
                </a:lnTo>
                <a:lnTo>
                  <a:pt x="860" y="164"/>
                </a:lnTo>
                <a:lnTo>
                  <a:pt x="859" y="156"/>
                </a:lnTo>
                <a:lnTo>
                  <a:pt x="859" y="156"/>
                </a:lnTo>
                <a:lnTo>
                  <a:pt x="859" y="148"/>
                </a:lnTo>
                <a:lnTo>
                  <a:pt x="860" y="142"/>
                </a:lnTo>
                <a:lnTo>
                  <a:pt x="862" y="136"/>
                </a:lnTo>
                <a:lnTo>
                  <a:pt x="862" y="130"/>
                </a:lnTo>
                <a:lnTo>
                  <a:pt x="862" y="130"/>
                </a:lnTo>
                <a:lnTo>
                  <a:pt x="886" y="133"/>
                </a:lnTo>
                <a:lnTo>
                  <a:pt x="905" y="134"/>
                </a:lnTo>
                <a:lnTo>
                  <a:pt x="912" y="134"/>
                </a:lnTo>
                <a:lnTo>
                  <a:pt x="918" y="133"/>
                </a:lnTo>
                <a:lnTo>
                  <a:pt x="918" y="133"/>
                </a:lnTo>
                <a:lnTo>
                  <a:pt x="923" y="132"/>
                </a:lnTo>
                <a:lnTo>
                  <a:pt x="927" y="129"/>
                </a:lnTo>
                <a:lnTo>
                  <a:pt x="934" y="123"/>
                </a:lnTo>
                <a:lnTo>
                  <a:pt x="939" y="116"/>
                </a:lnTo>
                <a:lnTo>
                  <a:pt x="939" y="113"/>
                </a:lnTo>
                <a:lnTo>
                  <a:pt x="937" y="110"/>
                </a:lnTo>
                <a:lnTo>
                  <a:pt x="937" y="110"/>
                </a:lnTo>
                <a:lnTo>
                  <a:pt x="934" y="107"/>
                </a:lnTo>
                <a:lnTo>
                  <a:pt x="925" y="102"/>
                </a:lnTo>
                <a:lnTo>
                  <a:pt x="915" y="98"/>
                </a:lnTo>
                <a:lnTo>
                  <a:pt x="902" y="96"/>
                </a:lnTo>
                <a:lnTo>
                  <a:pt x="902" y="96"/>
                </a:lnTo>
                <a:lnTo>
                  <a:pt x="888" y="93"/>
                </a:lnTo>
                <a:lnTo>
                  <a:pt x="878" y="92"/>
                </a:lnTo>
                <a:lnTo>
                  <a:pt x="868" y="90"/>
                </a:lnTo>
                <a:lnTo>
                  <a:pt x="868" y="90"/>
                </a:lnTo>
                <a:lnTo>
                  <a:pt x="866" y="79"/>
                </a:lnTo>
                <a:lnTo>
                  <a:pt x="857" y="56"/>
                </a:lnTo>
                <a:lnTo>
                  <a:pt x="853" y="43"/>
                </a:lnTo>
                <a:lnTo>
                  <a:pt x="848" y="31"/>
                </a:lnTo>
                <a:lnTo>
                  <a:pt x="842" y="23"/>
                </a:lnTo>
                <a:lnTo>
                  <a:pt x="840" y="21"/>
                </a:lnTo>
                <a:lnTo>
                  <a:pt x="837" y="18"/>
                </a:lnTo>
                <a:lnTo>
                  <a:pt x="837" y="18"/>
                </a:lnTo>
                <a:lnTo>
                  <a:pt x="826" y="16"/>
                </a:lnTo>
                <a:lnTo>
                  <a:pt x="817" y="12"/>
                </a:lnTo>
                <a:lnTo>
                  <a:pt x="803" y="10"/>
                </a:lnTo>
                <a:lnTo>
                  <a:pt x="803" y="10"/>
                </a:lnTo>
                <a:lnTo>
                  <a:pt x="780" y="5"/>
                </a:lnTo>
                <a:lnTo>
                  <a:pt x="780" y="5"/>
                </a:lnTo>
                <a:lnTo>
                  <a:pt x="780" y="4"/>
                </a:lnTo>
                <a:lnTo>
                  <a:pt x="779" y="3"/>
                </a:lnTo>
                <a:lnTo>
                  <a:pt x="775" y="0"/>
                </a:lnTo>
                <a:lnTo>
                  <a:pt x="769" y="0"/>
                </a:lnTo>
                <a:lnTo>
                  <a:pt x="769" y="0"/>
                </a:lnTo>
                <a:lnTo>
                  <a:pt x="766" y="2"/>
                </a:lnTo>
                <a:lnTo>
                  <a:pt x="763" y="3"/>
                </a:lnTo>
                <a:lnTo>
                  <a:pt x="761" y="5"/>
                </a:lnTo>
                <a:lnTo>
                  <a:pt x="761" y="9"/>
                </a:lnTo>
                <a:lnTo>
                  <a:pt x="761" y="10"/>
                </a:lnTo>
                <a:lnTo>
                  <a:pt x="761" y="10"/>
                </a:lnTo>
                <a:lnTo>
                  <a:pt x="745" y="15"/>
                </a:lnTo>
                <a:lnTo>
                  <a:pt x="733" y="21"/>
                </a:lnTo>
                <a:lnTo>
                  <a:pt x="724" y="24"/>
                </a:lnTo>
                <a:lnTo>
                  <a:pt x="724" y="24"/>
                </a:lnTo>
                <a:lnTo>
                  <a:pt x="715" y="31"/>
                </a:lnTo>
                <a:lnTo>
                  <a:pt x="705" y="41"/>
                </a:lnTo>
                <a:lnTo>
                  <a:pt x="694" y="52"/>
                </a:lnTo>
                <a:lnTo>
                  <a:pt x="688" y="59"/>
                </a:lnTo>
                <a:lnTo>
                  <a:pt x="688" y="59"/>
                </a:lnTo>
                <a:lnTo>
                  <a:pt x="684" y="68"/>
                </a:lnTo>
                <a:lnTo>
                  <a:pt x="682" y="82"/>
                </a:lnTo>
                <a:lnTo>
                  <a:pt x="678" y="93"/>
                </a:lnTo>
                <a:lnTo>
                  <a:pt x="677" y="103"/>
                </a:lnTo>
                <a:lnTo>
                  <a:pt x="677" y="103"/>
                </a:lnTo>
                <a:lnTo>
                  <a:pt x="676" y="115"/>
                </a:lnTo>
                <a:lnTo>
                  <a:pt x="675" y="121"/>
                </a:lnTo>
                <a:lnTo>
                  <a:pt x="681" y="129"/>
                </a:lnTo>
                <a:lnTo>
                  <a:pt x="681" y="129"/>
                </a:lnTo>
                <a:lnTo>
                  <a:pt x="680" y="132"/>
                </a:lnTo>
                <a:lnTo>
                  <a:pt x="677" y="134"/>
                </a:lnTo>
                <a:lnTo>
                  <a:pt x="676" y="136"/>
                </a:lnTo>
                <a:lnTo>
                  <a:pt x="676" y="13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4">
            <a:extLst>
              <a:ext uri="{FF2B5EF4-FFF2-40B4-BE49-F238E27FC236}">
                <a16:creationId xmlns:a16="http://schemas.microsoft.com/office/drawing/2014/main" id="{580BCC6A-485E-4B35-8545-0FA781E6D8FA}"/>
              </a:ext>
            </a:extLst>
          </p:cNvPr>
          <p:cNvSpPr>
            <a:spLocks/>
          </p:cNvSpPr>
          <p:nvPr/>
        </p:nvSpPr>
        <p:spPr bwMode="auto">
          <a:xfrm>
            <a:off x="407495" y="2909510"/>
            <a:ext cx="1578884" cy="1439475"/>
          </a:xfrm>
          <a:custGeom>
            <a:avLst/>
            <a:gdLst>
              <a:gd name="T0" fmla="*/ 661 w 1461"/>
              <a:gd name="T1" fmla="*/ 1019 h 1332"/>
              <a:gd name="T2" fmla="*/ 511 w 1461"/>
              <a:gd name="T3" fmla="*/ 1098 h 1332"/>
              <a:gd name="T4" fmla="*/ 322 w 1461"/>
              <a:gd name="T5" fmla="*/ 1138 h 1332"/>
              <a:gd name="T6" fmla="*/ 155 w 1461"/>
              <a:gd name="T7" fmla="*/ 1210 h 1332"/>
              <a:gd name="T8" fmla="*/ 73 w 1461"/>
              <a:gd name="T9" fmla="*/ 1247 h 1332"/>
              <a:gd name="T10" fmla="*/ 0 w 1461"/>
              <a:gd name="T11" fmla="*/ 1267 h 1332"/>
              <a:gd name="T12" fmla="*/ 61 w 1461"/>
              <a:gd name="T13" fmla="*/ 1151 h 1332"/>
              <a:gd name="T14" fmla="*/ 168 w 1461"/>
              <a:gd name="T15" fmla="*/ 1107 h 1332"/>
              <a:gd name="T16" fmla="*/ 432 w 1461"/>
              <a:gd name="T17" fmla="*/ 1005 h 1332"/>
              <a:gd name="T18" fmla="*/ 496 w 1461"/>
              <a:gd name="T19" fmla="*/ 974 h 1332"/>
              <a:gd name="T20" fmla="*/ 638 w 1461"/>
              <a:gd name="T21" fmla="*/ 765 h 1332"/>
              <a:gd name="T22" fmla="*/ 712 w 1461"/>
              <a:gd name="T23" fmla="*/ 631 h 1332"/>
              <a:gd name="T24" fmla="*/ 706 w 1461"/>
              <a:gd name="T25" fmla="*/ 493 h 1332"/>
              <a:gd name="T26" fmla="*/ 692 w 1461"/>
              <a:gd name="T27" fmla="*/ 398 h 1332"/>
              <a:gd name="T28" fmla="*/ 574 w 1461"/>
              <a:gd name="T29" fmla="*/ 363 h 1332"/>
              <a:gd name="T30" fmla="*/ 464 w 1461"/>
              <a:gd name="T31" fmla="*/ 363 h 1332"/>
              <a:gd name="T32" fmla="*/ 537 w 1461"/>
              <a:gd name="T33" fmla="*/ 235 h 1332"/>
              <a:gd name="T34" fmla="*/ 591 w 1461"/>
              <a:gd name="T35" fmla="*/ 197 h 1332"/>
              <a:gd name="T36" fmla="*/ 622 w 1461"/>
              <a:gd name="T37" fmla="*/ 217 h 1332"/>
              <a:gd name="T38" fmla="*/ 642 w 1461"/>
              <a:gd name="T39" fmla="*/ 247 h 1332"/>
              <a:gd name="T40" fmla="*/ 710 w 1461"/>
              <a:gd name="T41" fmla="*/ 234 h 1332"/>
              <a:gd name="T42" fmla="*/ 803 w 1461"/>
              <a:gd name="T43" fmla="*/ 191 h 1332"/>
              <a:gd name="T44" fmla="*/ 770 w 1461"/>
              <a:gd name="T45" fmla="*/ 129 h 1332"/>
              <a:gd name="T46" fmla="*/ 807 w 1461"/>
              <a:gd name="T47" fmla="*/ 18 h 1332"/>
              <a:gd name="T48" fmla="*/ 891 w 1461"/>
              <a:gd name="T49" fmla="*/ 8 h 1332"/>
              <a:gd name="T50" fmla="*/ 987 w 1461"/>
              <a:gd name="T51" fmla="*/ 36 h 1332"/>
              <a:gd name="T52" fmla="*/ 982 w 1461"/>
              <a:gd name="T53" fmla="*/ 70 h 1332"/>
              <a:gd name="T54" fmla="*/ 939 w 1461"/>
              <a:gd name="T55" fmla="*/ 89 h 1332"/>
              <a:gd name="T56" fmla="*/ 968 w 1461"/>
              <a:gd name="T57" fmla="*/ 113 h 1332"/>
              <a:gd name="T58" fmla="*/ 980 w 1461"/>
              <a:gd name="T59" fmla="*/ 145 h 1332"/>
              <a:gd name="T60" fmla="*/ 975 w 1461"/>
              <a:gd name="T61" fmla="*/ 169 h 1332"/>
              <a:gd name="T62" fmla="*/ 945 w 1461"/>
              <a:gd name="T63" fmla="*/ 203 h 1332"/>
              <a:gd name="T64" fmla="*/ 1024 w 1461"/>
              <a:gd name="T65" fmla="*/ 237 h 1332"/>
              <a:gd name="T66" fmla="*/ 1083 w 1461"/>
              <a:gd name="T67" fmla="*/ 280 h 1332"/>
              <a:gd name="T68" fmla="*/ 1117 w 1461"/>
              <a:gd name="T69" fmla="*/ 326 h 1332"/>
              <a:gd name="T70" fmla="*/ 1202 w 1461"/>
              <a:gd name="T71" fmla="*/ 452 h 1332"/>
              <a:gd name="T72" fmla="*/ 1245 w 1461"/>
              <a:gd name="T73" fmla="*/ 563 h 1332"/>
              <a:gd name="T74" fmla="*/ 1186 w 1461"/>
              <a:gd name="T75" fmla="*/ 622 h 1332"/>
              <a:gd name="T76" fmla="*/ 1068 w 1461"/>
              <a:gd name="T77" fmla="*/ 605 h 1332"/>
              <a:gd name="T78" fmla="*/ 1036 w 1461"/>
              <a:gd name="T79" fmla="*/ 563 h 1332"/>
              <a:gd name="T80" fmla="*/ 1089 w 1461"/>
              <a:gd name="T81" fmla="*/ 527 h 1332"/>
              <a:gd name="T82" fmla="*/ 1087 w 1461"/>
              <a:gd name="T83" fmla="*/ 441 h 1332"/>
              <a:gd name="T84" fmla="*/ 1091 w 1461"/>
              <a:gd name="T85" fmla="*/ 400 h 1332"/>
              <a:gd name="T86" fmla="*/ 1032 w 1461"/>
              <a:gd name="T87" fmla="*/ 382 h 1332"/>
              <a:gd name="T88" fmla="*/ 972 w 1461"/>
              <a:gd name="T89" fmla="*/ 494 h 1332"/>
              <a:gd name="T90" fmla="*/ 919 w 1461"/>
              <a:gd name="T91" fmla="*/ 698 h 1332"/>
              <a:gd name="T92" fmla="*/ 913 w 1461"/>
              <a:gd name="T93" fmla="*/ 734 h 1332"/>
              <a:gd name="T94" fmla="*/ 1099 w 1461"/>
              <a:gd name="T95" fmla="*/ 810 h 1332"/>
              <a:gd name="T96" fmla="*/ 1220 w 1461"/>
              <a:gd name="T97" fmla="*/ 949 h 1332"/>
              <a:gd name="T98" fmla="*/ 1274 w 1461"/>
              <a:gd name="T99" fmla="*/ 1120 h 1332"/>
              <a:gd name="T100" fmla="*/ 1311 w 1461"/>
              <a:gd name="T101" fmla="*/ 1225 h 1332"/>
              <a:gd name="T102" fmla="*/ 1352 w 1461"/>
              <a:gd name="T103" fmla="*/ 1255 h 1332"/>
              <a:gd name="T104" fmla="*/ 1440 w 1461"/>
              <a:gd name="T105" fmla="*/ 1292 h 1332"/>
              <a:gd name="T106" fmla="*/ 1442 w 1461"/>
              <a:gd name="T107" fmla="*/ 1328 h 1332"/>
              <a:gd name="T108" fmla="*/ 1234 w 1461"/>
              <a:gd name="T109" fmla="*/ 1319 h 1332"/>
              <a:gd name="T110" fmla="*/ 1227 w 1461"/>
              <a:gd name="T111" fmla="*/ 1286 h 1332"/>
              <a:gd name="T112" fmla="*/ 1196 w 1461"/>
              <a:gd name="T113" fmla="*/ 1157 h 1332"/>
              <a:gd name="T114" fmla="*/ 1130 w 1461"/>
              <a:gd name="T115" fmla="*/ 1032 h 1332"/>
              <a:gd name="T116" fmla="*/ 1098 w 1461"/>
              <a:gd name="T117" fmla="*/ 958 h 1332"/>
              <a:gd name="T118" fmla="*/ 1015 w 1461"/>
              <a:gd name="T119" fmla="*/ 939 h 1332"/>
              <a:gd name="T120" fmla="*/ 827 w 1461"/>
              <a:gd name="T121" fmla="*/ 894 h 1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461" h="1332">
                <a:moveTo>
                  <a:pt x="805" y="893"/>
                </a:moveTo>
                <a:lnTo>
                  <a:pt x="805" y="893"/>
                </a:lnTo>
                <a:lnTo>
                  <a:pt x="790" y="904"/>
                </a:lnTo>
                <a:lnTo>
                  <a:pt x="754" y="932"/>
                </a:lnTo>
                <a:lnTo>
                  <a:pt x="715" y="967"/>
                </a:lnTo>
                <a:lnTo>
                  <a:pt x="697" y="982"/>
                </a:lnTo>
                <a:lnTo>
                  <a:pt x="685" y="994"/>
                </a:lnTo>
                <a:lnTo>
                  <a:pt x="685" y="994"/>
                </a:lnTo>
                <a:lnTo>
                  <a:pt x="674" y="1006"/>
                </a:lnTo>
                <a:lnTo>
                  <a:pt x="661" y="1019"/>
                </a:lnTo>
                <a:lnTo>
                  <a:pt x="647" y="1031"/>
                </a:lnTo>
                <a:lnTo>
                  <a:pt x="632" y="1044"/>
                </a:lnTo>
                <a:lnTo>
                  <a:pt x="617" y="1056"/>
                </a:lnTo>
                <a:lnTo>
                  <a:pt x="601" y="1067"/>
                </a:lnTo>
                <a:lnTo>
                  <a:pt x="587" y="1075"/>
                </a:lnTo>
                <a:lnTo>
                  <a:pt x="574" y="1081"/>
                </a:lnTo>
                <a:lnTo>
                  <a:pt x="574" y="1081"/>
                </a:lnTo>
                <a:lnTo>
                  <a:pt x="561" y="1086"/>
                </a:lnTo>
                <a:lnTo>
                  <a:pt x="544" y="1091"/>
                </a:lnTo>
                <a:lnTo>
                  <a:pt x="511" y="1098"/>
                </a:lnTo>
                <a:lnTo>
                  <a:pt x="471" y="1105"/>
                </a:lnTo>
                <a:lnTo>
                  <a:pt x="471" y="1105"/>
                </a:lnTo>
                <a:lnTo>
                  <a:pt x="468" y="1105"/>
                </a:lnTo>
                <a:lnTo>
                  <a:pt x="459" y="1105"/>
                </a:lnTo>
                <a:lnTo>
                  <a:pt x="446" y="1109"/>
                </a:lnTo>
                <a:lnTo>
                  <a:pt x="426" y="1113"/>
                </a:lnTo>
                <a:lnTo>
                  <a:pt x="426" y="1113"/>
                </a:lnTo>
                <a:lnTo>
                  <a:pt x="409" y="1118"/>
                </a:lnTo>
                <a:lnTo>
                  <a:pt x="385" y="1124"/>
                </a:lnTo>
                <a:lnTo>
                  <a:pt x="322" y="1138"/>
                </a:lnTo>
                <a:lnTo>
                  <a:pt x="259" y="1153"/>
                </a:lnTo>
                <a:lnTo>
                  <a:pt x="235" y="1160"/>
                </a:lnTo>
                <a:lnTo>
                  <a:pt x="218" y="1166"/>
                </a:lnTo>
                <a:lnTo>
                  <a:pt x="218" y="1166"/>
                </a:lnTo>
                <a:lnTo>
                  <a:pt x="197" y="1178"/>
                </a:lnTo>
                <a:lnTo>
                  <a:pt x="179" y="1187"/>
                </a:lnTo>
                <a:lnTo>
                  <a:pt x="163" y="1198"/>
                </a:lnTo>
                <a:lnTo>
                  <a:pt x="163" y="1198"/>
                </a:lnTo>
                <a:lnTo>
                  <a:pt x="155" y="1210"/>
                </a:lnTo>
                <a:lnTo>
                  <a:pt x="155" y="1210"/>
                </a:lnTo>
                <a:lnTo>
                  <a:pt x="152" y="1211"/>
                </a:lnTo>
                <a:lnTo>
                  <a:pt x="147" y="1212"/>
                </a:lnTo>
                <a:lnTo>
                  <a:pt x="127" y="1216"/>
                </a:lnTo>
                <a:lnTo>
                  <a:pt x="108" y="1220"/>
                </a:lnTo>
                <a:lnTo>
                  <a:pt x="101" y="1222"/>
                </a:lnTo>
                <a:lnTo>
                  <a:pt x="98" y="1224"/>
                </a:lnTo>
                <a:lnTo>
                  <a:pt x="98" y="1224"/>
                </a:lnTo>
                <a:lnTo>
                  <a:pt x="93" y="1230"/>
                </a:lnTo>
                <a:lnTo>
                  <a:pt x="84" y="1237"/>
                </a:lnTo>
                <a:lnTo>
                  <a:pt x="73" y="1247"/>
                </a:lnTo>
                <a:lnTo>
                  <a:pt x="55" y="1258"/>
                </a:lnTo>
                <a:lnTo>
                  <a:pt x="55" y="1258"/>
                </a:lnTo>
                <a:lnTo>
                  <a:pt x="36" y="1267"/>
                </a:lnTo>
                <a:lnTo>
                  <a:pt x="26" y="1271"/>
                </a:lnTo>
                <a:lnTo>
                  <a:pt x="19" y="1273"/>
                </a:lnTo>
                <a:lnTo>
                  <a:pt x="12" y="1274"/>
                </a:lnTo>
                <a:lnTo>
                  <a:pt x="6" y="1274"/>
                </a:lnTo>
                <a:lnTo>
                  <a:pt x="2" y="1272"/>
                </a:lnTo>
                <a:lnTo>
                  <a:pt x="1" y="1271"/>
                </a:lnTo>
                <a:lnTo>
                  <a:pt x="0" y="1267"/>
                </a:lnTo>
                <a:lnTo>
                  <a:pt x="0" y="1267"/>
                </a:lnTo>
                <a:lnTo>
                  <a:pt x="0" y="1264"/>
                </a:lnTo>
                <a:lnTo>
                  <a:pt x="2" y="1259"/>
                </a:lnTo>
                <a:lnTo>
                  <a:pt x="8" y="1246"/>
                </a:lnTo>
                <a:lnTo>
                  <a:pt x="16" y="1230"/>
                </a:lnTo>
                <a:lnTo>
                  <a:pt x="27" y="1212"/>
                </a:lnTo>
                <a:lnTo>
                  <a:pt x="49" y="1177"/>
                </a:lnTo>
                <a:lnTo>
                  <a:pt x="57" y="1162"/>
                </a:lnTo>
                <a:lnTo>
                  <a:pt x="61" y="1151"/>
                </a:lnTo>
                <a:lnTo>
                  <a:pt x="61" y="1151"/>
                </a:lnTo>
                <a:lnTo>
                  <a:pt x="64" y="1142"/>
                </a:lnTo>
                <a:lnTo>
                  <a:pt x="69" y="1131"/>
                </a:lnTo>
                <a:lnTo>
                  <a:pt x="81" y="1106"/>
                </a:lnTo>
                <a:lnTo>
                  <a:pt x="93" y="1086"/>
                </a:lnTo>
                <a:lnTo>
                  <a:pt x="96" y="1080"/>
                </a:lnTo>
                <a:lnTo>
                  <a:pt x="99" y="1078"/>
                </a:lnTo>
                <a:lnTo>
                  <a:pt x="99" y="1078"/>
                </a:lnTo>
                <a:lnTo>
                  <a:pt x="114" y="1083"/>
                </a:lnTo>
                <a:lnTo>
                  <a:pt x="127" y="1091"/>
                </a:lnTo>
                <a:lnTo>
                  <a:pt x="168" y="1107"/>
                </a:lnTo>
                <a:lnTo>
                  <a:pt x="168" y="1107"/>
                </a:lnTo>
                <a:lnTo>
                  <a:pt x="317" y="1041"/>
                </a:lnTo>
                <a:lnTo>
                  <a:pt x="317" y="1041"/>
                </a:lnTo>
                <a:lnTo>
                  <a:pt x="336" y="1033"/>
                </a:lnTo>
                <a:lnTo>
                  <a:pt x="355" y="1026"/>
                </a:lnTo>
                <a:lnTo>
                  <a:pt x="392" y="1015"/>
                </a:lnTo>
                <a:lnTo>
                  <a:pt x="421" y="1008"/>
                </a:lnTo>
                <a:lnTo>
                  <a:pt x="432" y="1006"/>
                </a:lnTo>
                <a:lnTo>
                  <a:pt x="432" y="1006"/>
                </a:lnTo>
                <a:lnTo>
                  <a:pt x="432" y="1005"/>
                </a:lnTo>
                <a:lnTo>
                  <a:pt x="432" y="1002"/>
                </a:lnTo>
                <a:lnTo>
                  <a:pt x="434" y="999"/>
                </a:lnTo>
                <a:lnTo>
                  <a:pt x="437" y="998"/>
                </a:lnTo>
                <a:lnTo>
                  <a:pt x="440" y="998"/>
                </a:lnTo>
                <a:lnTo>
                  <a:pt x="440" y="998"/>
                </a:lnTo>
                <a:lnTo>
                  <a:pt x="452" y="994"/>
                </a:lnTo>
                <a:lnTo>
                  <a:pt x="466" y="989"/>
                </a:lnTo>
                <a:lnTo>
                  <a:pt x="488" y="981"/>
                </a:lnTo>
                <a:lnTo>
                  <a:pt x="488" y="981"/>
                </a:lnTo>
                <a:lnTo>
                  <a:pt x="496" y="974"/>
                </a:lnTo>
                <a:lnTo>
                  <a:pt x="512" y="955"/>
                </a:lnTo>
                <a:lnTo>
                  <a:pt x="558" y="897"/>
                </a:lnTo>
                <a:lnTo>
                  <a:pt x="583" y="864"/>
                </a:lnTo>
                <a:lnTo>
                  <a:pt x="606" y="833"/>
                </a:lnTo>
                <a:lnTo>
                  <a:pt x="623" y="807"/>
                </a:lnTo>
                <a:lnTo>
                  <a:pt x="629" y="796"/>
                </a:lnTo>
                <a:lnTo>
                  <a:pt x="632" y="788"/>
                </a:lnTo>
                <a:lnTo>
                  <a:pt x="632" y="788"/>
                </a:lnTo>
                <a:lnTo>
                  <a:pt x="636" y="776"/>
                </a:lnTo>
                <a:lnTo>
                  <a:pt x="638" y="765"/>
                </a:lnTo>
                <a:lnTo>
                  <a:pt x="641" y="745"/>
                </a:lnTo>
                <a:lnTo>
                  <a:pt x="644" y="734"/>
                </a:lnTo>
                <a:lnTo>
                  <a:pt x="648" y="723"/>
                </a:lnTo>
                <a:lnTo>
                  <a:pt x="654" y="712"/>
                </a:lnTo>
                <a:lnTo>
                  <a:pt x="663" y="699"/>
                </a:lnTo>
                <a:lnTo>
                  <a:pt x="663" y="699"/>
                </a:lnTo>
                <a:lnTo>
                  <a:pt x="696" y="656"/>
                </a:lnTo>
                <a:lnTo>
                  <a:pt x="706" y="642"/>
                </a:lnTo>
                <a:lnTo>
                  <a:pt x="712" y="631"/>
                </a:lnTo>
                <a:lnTo>
                  <a:pt x="712" y="631"/>
                </a:lnTo>
                <a:lnTo>
                  <a:pt x="716" y="624"/>
                </a:lnTo>
                <a:lnTo>
                  <a:pt x="718" y="620"/>
                </a:lnTo>
                <a:lnTo>
                  <a:pt x="719" y="616"/>
                </a:lnTo>
                <a:lnTo>
                  <a:pt x="719" y="604"/>
                </a:lnTo>
                <a:lnTo>
                  <a:pt x="719" y="604"/>
                </a:lnTo>
                <a:lnTo>
                  <a:pt x="717" y="576"/>
                </a:lnTo>
                <a:lnTo>
                  <a:pt x="713" y="540"/>
                </a:lnTo>
                <a:lnTo>
                  <a:pt x="709" y="508"/>
                </a:lnTo>
                <a:lnTo>
                  <a:pt x="706" y="493"/>
                </a:lnTo>
                <a:lnTo>
                  <a:pt x="706" y="493"/>
                </a:lnTo>
                <a:lnTo>
                  <a:pt x="704" y="488"/>
                </a:lnTo>
                <a:lnTo>
                  <a:pt x="698" y="478"/>
                </a:lnTo>
                <a:lnTo>
                  <a:pt x="696" y="472"/>
                </a:lnTo>
                <a:lnTo>
                  <a:pt x="693" y="465"/>
                </a:lnTo>
                <a:lnTo>
                  <a:pt x="692" y="458"/>
                </a:lnTo>
                <a:lnTo>
                  <a:pt x="692" y="450"/>
                </a:lnTo>
                <a:lnTo>
                  <a:pt x="692" y="450"/>
                </a:lnTo>
                <a:lnTo>
                  <a:pt x="692" y="431"/>
                </a:lnTo>
                <a:lnTo>
                  <a:pt x="692" y="415"/>
                </a:lnTo>
                <a:lnTo>
                  <a:pt x="692" y="398"/>
                </a:lnTo>
                <a:lnTo>
                  <a:pt x="692" y="398"/>
                </a:lnTo>
                <a:lnTo>
                  <a:pt x="667" y="384"/>
                </a:lnTo>
                <a:lnTo>
                  <a:pt x="648" y="375"/>
                </a:lnTo>
                <a:lnTo>
                  <a:pt x="639" y="371"/>
                </a:lnTo>
                <a:lnTo>
                  <a:pt x="633" y="370"/>
                </a:lnTo>
                <a:lnTo>
                  <a:pt x="633" y="370"/>
                </a:lnTo>
                <a:lnTo>
                  <a:pt x="604" y="364"/>
                </a:lnTo>
                <a:lnTo>
                  <a:pt x="581" y="360"/>
                </a:lnTo>
                <a:lnTo>
                  <a:pt x="581" y="360"/>
                </a:lnTo>
                <a:lnTo>
                  <a:pt x="574" y="363"/>
                </a:lnTo>
                <a:lnTo>
                  <a:pt x="555" y="369"/>
                </a:lnTo>
                <a:lnTo>
                  <a:pt x="530" y="373"/>
                </a:lnTo>
                <a:lnTo>
                  <a:pt x="518" y="375"/>
                </a:lnTo>
                <a:lnTo>
                  <a:pt x="506" y="375"/>
                </a:lnTo>
                <a:lnTo>
                  <a:pt x="506" y="375"/>
                </a:lnTo>
                <a:lnTo>
                  <a:pt x="495" y="375"/>
                </a:lnTo>
                <a:lnTo>
                  <a:pt x="485" y="372"/>
                </a:lnTo>
                <a:lnTo>
                  <a:pt x="476" y="370"/>
                </a:lnTo>
                <a:lnTo>
                  <a:pt x="469" y="366"/>
                </a:lnTo>
                <a:lnTo>
                  <a:pt x="464" y="363"/>
                </a:lnTo>
                <a:lnTo>
                  <a:pt x="459" y="357"/>
                </a:lnTo>
                <a:lnTo>
                  <a:pt x="458" y="351"/>
                </a:lnTo>
                <a:lnTo>
                  <a:pt x="459" y="344"/>
                </a:lnTo>
                <a:lnTo>
                  <a:pt x="459" y="344"/>
                </a:lnTo>
                <a:lnTo>
                  <a:pt x="464" y="333"/>
                </a:lnTo>
                <a:lnTo>
                  <a:pt x="470" y="322"/>
                </a:lnTo>
                <a:lnTo>
                  <a:pt x="489" y="296"/>
                </a:lnTo>
                <a:lnTo>
                  <a:pt x="507" y="274"/>
                </a:lnTo>
                <a:lnTo>
                  <a:pt x="514" y="265"/>
                </a:lnTo>
                <a:lnTo>
                  <a:pt x="537" y="235"/>
                </a:lnTo>
                <a:lnTo>
                  <a:pt x="537" y="235"/>
                </a:lnTo>
                <a:lnTo>
                  <a:pt x="538" y="233"/>
                </a:lnTo>
                <a:lnTo>
                  <a:pt x="540" y="225"/>
                </a:lnTo>
                <a:lnTo>
                  <a:pt x="546" y="217"/>
                </a:lnTo>
                <a:lnTo>
                  <a:pt x="551" y="214"/>
                </a:lnTo>
                <a:lnTo>
                  <a:pt x="555" y="211"/>
                </a:lnTo>
                <a:lnTo>
                  <a:pt x="555" y="211"/>
                </a:lnTo>
                <a:lnTo>
                  <a:pt x="576" y="202"/>
                </a:lnTo>
                <a:lnTo>
                  <a:pt x="591" y="197"/>
                </a:lnTo>
                <a:lnTo>
                  <a:pt x="591" y="197"/>
                </a:lnTo>
                <a:lnTo>
                  <a:pt x="595" y="196"/>
                </a:lnTo>
                <a:lnTo>
                  <a:pt x="604" y="198"/>
                </a:lnTo>
                <a:lnTo>
                  <a:pt x="611" y="200"/>
                </a:lnTo>
                <a:lnTo>
                  <a:pt x="613" y="202"/>
                </a:lnTo>
                <a:lnTo>
                  <a:pt x="614" y="204"/>
                </a:lnTo>
                <a:lnTo>
                  <a:pt x="614" y="204"/>
                </a:lnTo>
                <a:lnTo>
                  <a:pt x="620" y="211"/>
                </a:lnTo>
                <a:lnTo>
                  <a:pt x="622" y="215"/>
                </a:lnTo>
                <a:lnTo>
                  <a:pt x="622" y="217"/>
                </a:lnTo>
                <a:lnTo>
                  <a:pt x="622" y="217"/>
                </a:lnTo>
                <a:lnTo>
                  <a:pt x="620" y="227"/>
                </a:lnTo>
                <a:lnTo>
                  <a:pt x="614" y="233"/>
                </a:lnTo>
                <a:lnTo>
                  <a:pt x="614" y="233"/>
                </a:lnTo>
                <a:lnTo>
                  <a:pt x="619" y="235"/>
                </a:lnTo>
                <a:lnTo>
                  <a:pt x="623" y="237"/>
                </a:lnTo>
                <a:lnTo>
                  <a:pt x="625" y="240"/>
                </a:lnTo>
                <a:lnTo>
                  <a:pt x="625" y="240"/>
                </a:lnTo>
                <a:lnTo>
                  <a:pt x="630" y="247"/>
                </a:lnTo>
                <a:lnTo>
                  <a:pt x="630" y="247"/>
                </a:lnTo>
                <a:lnTo>
                  <a:pt x="642" y="247"/>
                </a:lnTo>
                <a:lnTo>
                  <a:pt x="651" y="247"/>
                </a:lnTo>
                <a:lnTo>
                  <a:pt x="657" y="246"/>
                </a:lnTo>
                <a:lnTo>
                  <a:pt x="657" y="246"/>
                </a:lnTo>
                <a:lnTo>
                  <a:pt x="669" y="239"/>
                </a:lnTo>
                <a:lnTo>
                  <a:pt x="679" y="235"/>
                </a:lnTo>
                <a:lnTo>
                  <a:pt x="685" y="234"/>
                </a:lnTo>
                <a:lnTo>
                  <a:pt x="691" y="233"/>
                </a:lnTo>
                <a:lnTo>
                  <a:pt x="691" y="233"/>
                </a:lnTo>
                <a:lnTo>
                  <a:pt x="702" y="233"/>
                </a:lnTo>
                <a:lnTo>
                  <a:pt x="710" y="234"/>
                </a:lnTo>
                <a:lnTo>
                  <a:pt x="717" y="234"/>
                </a:lnTo>
                <a:lnTo>
                  <a:pt x="723" y="233"/>
                </a:lnTo>
                <a:lnTo>
                  <a:pt x="723" y="233"/>
                </a:lnTo>
                <a:lnTo>
                  <a:pt x="752" y="222"/>
                </a:lnTo>
                <a:lnTo>
                  <a:pt x="778" y="214"/>
                </a:lnTo>
                <a:lnTo>
                  <a:pt x="778" y="214"/>
                </a:lnTo>
                <a:lnTo>
                  <a:pt x="792" y="206"/>
                </a:lnTo>
                <a:lnTo>
                  <a:pt x="804" y="200"/>
                </a:lnTo>
                <a:lnTo>
                  <a:pt x="804" y="200"/>
                </a:lnTo>
                <a:lnTo>
                  <a:pt x="803" y="191"/>
                </a:lnTo>
                <a:lnTo>
                  <a:pt x="801" y="173"/>
                </a:lnTo>
                <a:lnTo>
                  <a:pt x="801" y="173"/>
                </a:lnTo>
                <a:lnTo>
                  <a:pt x="798" y="166"/>
                </a:lnTo>
                <a:lnTo>
                  <a:pt x="793" y="160"/>
                </a:lnTo>
                <a:lnTo>
                  <a:pt x="785" y="153"/>
                </a:lnTo>
                <a:lnTo>
                  <a:pt x="785" y="153"/>
                </a:lnTo>
                <a:lnTo>
                  <a:pt x="773" y="138"/>
                </a:lnTo>
                <a:lnTo>
                  <a:pt x="773" y="138"/>
                </a:lnTo>
                <a:lnTo>
                  <a:pt x="772" y="135"/>
                </a:lnTo>
                <a:lnTo>
                  <a:pt x="770" y="129"/>
                </a:lnTo>
                <a:lnTo>
                  <a:pt x="766" y="110"/>
                </a:lnTo>
                <a:lnTo>
                  <a:pt x="765" y="91"/>
                </a:lnTo>
                <a:lnTo>
                  <a:pt x="764" y="83"/>
                </a:lnTo>
                <a:lnTo>
                  <a:pt x="765" y="79"/>
                </a:lnTo>
                <a:lnTo>
                  <a:pt x="765" y="79"/>
                </a:lnTo>
                <a:lnTo>
                  <a:pt x="771" y="68"/>
                </a:lnTo>
                <a:lnTo>
                  <a:pt x="780" y="52"/>
                </a:lnTo>
                <a:lnTo>
                  <a:pt x="799" y="26"/>
                </a:lnTo>
                <a:lnTo>
                  <a:pt x="799" y="26"/>
                </a:lnTo>
                <a:lnTo>
                  <a:pt x="807" y="18"/>
                </a:lnTo>
                <a:lnTo>
                  <a:pt x="816" y="9"/>
                </a:lnTo>
                <a:lnTo>
                  <a:pt x="821" y="6"/>
                </a:lnTo>
                <a:lnTo>
                  <a:pt x="827" y="3"/>
                </a:lnTo>
                <a:lnTo>
                  <a:pt x="834" y="1"/>
                </a:lnTo>
                <a:lnTo>
                  <a:pt x="840" y="0"/>
                </a:lnTo>
                <a:lnTo>
                  <a:pt x="840" y="0"/>
                </a:lnTo>
                <a:lnTo>
                  <a:pt x="854" y="0"/>
                </a:lnTo>
                <a:lnTo>
                  <a:pt x="871" y="2"/>
                </a:lnTo>
                <a:lnTo>
                  <a:pt x="885" y="6"/>
                </a:lnTo>
                <a:lnTo>
                  <a:pt x="891" y="8"/>
                </a:lnTo>
                <a:lnTo>
                  <a:pt x="896" y="12"/>
                </a:lnTo>
                <a:lnTo>
                  <a:pt x="896" y="12"/>
                </a:lnTo>
                <a:lnTo>
                  <a:pt x="914" y="30"/>
                </a:lnTo>
                <a:lnTo>
                  <a:pt x="926" y="42"/>
                </a:lnTo>
                <a:lnTo>
                  <a:pt x="926" y="42"/>
                </a:lnTo>
                <a:lnTo>
                  <a:pt x="935" y="40"/>
                </a:lnTo>
                <a:lnTo>
                  <a:pt x="956" y="37"/>
                </a:lnTo>
                <a:lnTo>
                  <a:pt x="977" y="35"/>
                </a:lnTo>
                <a:lnTo>
                  <a:pt x="986" y="35"/>
                </a:lnTo>
                <a:lnTo>
                  <a:pt x="987" y="36"/>
                </a:lnTo>
                <a:lnTo>
                  <a:pt x="988" y="37"/>
                </a:lnTo>
                <a:lnTo>
                  <a:pt x="988" y="37"/>
                </a:lnTo>
                <a:lnTo>
                  <a:pt x="990" y="40"/>
                </a:lnTo>
                <a:lnTo>
                  <a:pt x="993" y="43"/>
                </a:lnTo>
                <a:lnTo>
                  <a:pt x="993" y="46"/>
                </a:lnTo>
                <a:lnTo>
                  <a:pt x="990" y="52"/>
                </a:lnTo>
                <a:lnTo>
                  <a:pt x="990" y="52"/>
                </a:lnTo>
                <a:lnTo>
                  <a:pt x="987" y="60"/>
                </a:lnTo>
                <a:lnTo>
                  <a:pt x="984" y="67"/>
                </a:lnTo>
                <a:lnTo>
                  <a:pt x="982" y="70"/>
                </a:lnTo>
                <a:lnTo>
                  <a:pt x="980" y="73"/>
                </a:lnTo>
                <a:lnTo>
                  <a:pt x="975" y="75"/>
                </a:lnTo>
                <a:lnTo>
                  <a:pt x="970" y="77"/>
                </a:lnTo>
                <a:lnTo>
                  <a:pt x="970" y="77"/>
                </a:lnTo>
                <a:lnTo>
                  <a:pt x="947" y="82"/>
                </a:lnTo>
                <a:lnTo>
                  <a:pt x="940" y="83"/>
                </a:lnTo>
                <a:lnTo>
                  <a:pt x="938" y="85"/>
                </a:lnTo>
                <a:lnTo>
                  <a:pt x="938" y="86"/>
                </a:lnTo>
                <a:lnTo>
                  <a:pt x="938" y="86"/>
                </a:lnTo>
                <a:lnTo>
                  <a:pt x="939" y="89"/>
                </a:lnTo>
                <a:lnTo>
                  <a:pt x="941" y="94"/>
                </a:lnTo>
                <a:lnTo>
                  <a:pt x="945" y="99"/>
                </a:lnTo>
                <a:lnTo>
                  <a:pt x="947" y="101"/>
                </a:lnTo>
                <a:lnTo>
                  <a:pt x="947" y="101"/>
                </a:lnTo>
                <a:lnTo>
                  <a:pt x="952" y="104"/>
                </a:lnTo>
                <a:lnTo>
                  <a:pt x="959" y="107"/>
                </a:lnTo>
                <a:lnTo>
                  <a:pt x="965" y="110"/>
                </a:lnTo>
                <a:lnTo>
                  <a:pt x="968" y="112"/>
                </a:lnTo>
                <a:lnTo>
                  <a:pt x="968" y="113"/>
                </a:lnTo>
                <a:lnTo>
                  <a:pt x="968" y="113"/>
                </a:lnTo>
                <a:lnTo>
                  <a:pt x="966" y="119"/>
                </a:lnTo>
                <a:lnTo>
                  <a:pt x="964" y="124"/>
                </a:lnTo>
                <a:lnTo>
                  <a:pt x="964" y="124"/>
                </a:lnTo>
                <a:lnTo>
                  <a:pt x="964" y="125"/>
                </a:lnTo>
                <a:lnTo>
                  <a:pt x="965" y="128"/>
                </a:lnTo>
                <a:lnTo>
                  <a:pt x="971" y="135"/>
                </a:lnTo>
                <a:lnTo>
                  <a:pt x="971" y="135"/>
                </a:lnTo>
                <a:lnTo>
                  <a:pt x="975" y="140"/>
                </a:lnTo>
                <a:lnTo>
                  <a:pt x="978" y="143"/>
                </a:lnTo>
                <a:lnTo>
                  <a:pt x="980" y="145"/>
                </a:lnTo>
                <a:lnTo>
                  <a:pt x="981" y="147"/>
                </a:lnTo>
                <a:lnTo>
                  <a:pt x="980" y="148"/>
                </a:lnTo>
                <a:lnTo>
                  <a:pt x="980" y="148"/>
                </a:lnTo>
                <a:lnTo>
                  <a:pt x="975" y="156"/>
                </a:lnTo>
                <a:lnTo>
                  <a:pt x="974" y="160"/>
                </a:lnTo>
                <a:lnTo>
                  <a:pt x="972" y="163"/>
                </a:lnTo>
                <a:lnTo>
                  <a:pt x="972" y="163"/>
                </a:lnTo>
                <a:lnTo>
                  <a:pt x="974" y="165"/>
                </a:lnTo>
                <a:lnTo>
                  <a:pt x="974" y="167"/>
                </a:lnTo>
                <a:lnTo>
                  <a:pt x="975" y="169"/>
                </a:lnTo>
                <a:lnTo>
                  <a:pt x="974" y="173"/>
                </a:lnTo>
                <a:lnTo>
                  <a:pt x="974" y="173"/>
                </a:lnTo>
                <a:lnTo>
                  <a:pt x="972" y="179"/>
                </a:lnTo>
                <a:lnTo>
                  <a:pt x="969" y="186"/>
                </a:lnTo>
                <a:lnTo>
                  <a:pt x="968" y="190"/>
                </a:lnTo>
                <a:lnTo>
                  <a:pt x="964" y="193"/>
                </a:lnTo>
                <a:lnTo>
                  <a:pt x="961" y="197"/>
                </a:lnTo>
                <a:lnTo>
                  <a:pt x="957" y="199"/>
                </a:lnTo>
                <a:lnTo>
                  <a:pt x="957" y="199"/>
                </a:lnTo>
                <a:lnTo>
                  <a:pt x="945" y="203"/>
                </a:lnTo>
                <a:lnTo>
                  <a:pt x="934" y="205"/>
                </a:lnTo>
                <a:lnTo>
                  <a:pt x="925" y="206"/>
                </a:lnTo>
                <a:lnTo>
                  <a:pt x="920" y="208"/>
                </a:lnTo>
                <a:lnTo>
                  <a:pt x="920" y="208"/>
                </a:lnTo>
                <a:lnTo>
                  <a:pt x="916" y="219"/>
                </a:lnTo>
                <a:lnTo>
                  <a:pt x="916" y="219"/>
                </a:lnTo>
                <a:lnTo>
                  <a:pt x="969" y="228"/>
                </a:lnTo>
                <a:lnTo>
                  <a:pt x="1006" y="234"/>
                </a:lnTo>
                <a:lnTo>
                  <a:pt x="1024" y="237"/>
                </a:lnTo>
                <a:lnTo>
                  <a:pt x="1024" y="237"/>
                </a:lnTo>
                <a:lnTo>
                  <a:pt x="1037" y="246"/>
                </a:lnTo>
                <a:lnTo>
                  <a:pt x="1046" y="253"/>
                </a:lnTo>
                <a:lnTo>
                  <a:pt x="1050" y="256"/>
                </a:lnTo>
                <a:lnTo>
                  <a:pt x="1052" y="260"/>
                </a:lnTo>
                <a:lnTo>
                  <a:pt x="1052" y="260"/>
                </a:lnTo>
                <a:lnTo>
                  <a:pt x="1058" y="268"/>
                </a:lnTo>
                <a:lnTo>
                  <a:pt x="1066" y="277"/>
                </a:lnTo>
                <a:lnTo>
                  <a:pt x="1076" y="286"/>
                </a:lnTo>
                <a:lnTo>
                  <a:pt x="1076" y="286"/>
                </a:lnTo>
                <a:lnTo>
                  <a:pt x="1083" y="280"/>
                </a:lnTo>
                <a:lnTo>
                  <a:pt x="1089" y="276"/>
                </a:lnTo>
                <a:lnTo>
                  <a:pt x="1093" y="274"/>
                </a:lnTo>
                <a:lnTo>
                  <a:pt x="1097" y="273"/>
                </a:lnTo>
                <a:lnTo>
                  <a:pt x="1097" y="273"/>
                </a:lnTo>
                <a:lnTo>
                  <a:pt x="1098" y="274"/>
                </a:lnTo>
                <a:lnTo>
                  <a:pt x="1099" y="276"/>
                </a:lnTo>
                <a:lnTo>
                  <a:pt x="1103" y="282"/>
                </a:lnTo>
                <a:lnTo>
                  <a:pt x="1110" y="299"/>
                </a:lnTo>
                <a:lnTo>
                  <a:pt x="1114" y="317"/>
                </a:lnTo>
                <a:lnTo>
                  <a:pt x="1117" y="326"/>
                </a:lnTo>
                <a:lnTo>
                  <a:pt x="1117" y="326"/>
                </a:lnTo>
                <a:lnTo>
                  <a:pt x="1124" y="332"/>
                </a:lnTo>
                <a:lnTo>
                  <a:pt x="1141" y="345"/>
                </a:lnTo>
                <a:lnTo>
                  <a:pt x="1150" y="354"/>
                </a:lnTo>
                <a:lnTo>
                  <a:pt x="1159" y="364"/>
                </a:lnTo>
                <a:lnTo>
                  <a:pt x="1167" y="373"/>
                </a:lnTo>
                <a:lnTo>
                  <a:pt x="1172" y="384"/>
                </a:lnTo>
                <a:lnTo>
                  <a:pt x="1172" y="384"/>
                </a:lnTo>
                <a:lnTo>
                  <a:pt x="1184" y="413"/>
                </a:lnTo>
                <a:lnTo>
                  <a:pt x="1202" y="452"/>
                </a:lnTo>
                <a:lnTo>
                  <a:pt x="1224" y="501"/>
                </a:lnTo>
                <a:lnTo>
                  <a:pt x="1224" y="501"/>
                </a:lnTo>
                <a:lnTo>
                  <a:pt x="1228" y="507"/>
                </a:lnTo>
                <a:lnTo>
                  <a:pt x="1235" y="520"/>
                </a:lnTo>
                <a:lnTo>
                  <a:pt x="1240" y="529"/>
                </a:lnTo>
                <a:lnTo>
                  <a:pt x="1243" y="538"/>
                </a:lnTo>
                <a:lnTo>
                  <a:pt x="1246" y="546"/>
                </a:lnTo>
                <a:lnTo>
                  <a:pt x="1246" y="555"/>
                </a:lnTo>
                <a:lnTo>
                  <a:pt x="1246" y="555"/>
                </a:lnTo>
                <a:lnTo>
                  <a:pt x="1245" y="563"/>
                </a:lnTo>
                <a:lnTo>
                  <a:pt x="1243" y="570"/>
                </a:lnTo>
                <a:lnTo>
                  <a:pt x="1241" y="577"/>
                </a:lnTo>
                <a:lnTo>
                  <a:pt x="1237" y="583"/>
                </a:lnTo>
                <a:lnTo>
                  <a:pt x="1234" y="589"/>
                </a:lnTo>
                <a:lnTo>
                  <a:pt x="1229" y="594"/>
                </a:lnTo>
                <a:lnTo>
                  <a:pt x="1223" y="599"/>
                </a:lnTo>
                <a:lnTo>
                  <a:pt x="1217" y="604"/>
                </a:lnTo>
                <a:lnTo>
                  <a:pt x="1217" y="604"/>
                </a:lnTo>
                <a:lnTo>
                  <a:pt x="1203" y="612"/>
                </a:lnTo>
                <a:lnTo>
                  <a:pt x="1186" y="622"/>
                </a:lnTo>
                <a:lnTo>
                  <a:pt x="1178" y="626"/>
                </a:lnTo>
                <a:lnTo>
                  <a:pt x="1169" y="630"/>
                </a:lnTo>
                <a:lnTo>
                  <a:pt x="1161" y="632"/>
                </a:lnTo>
                <a:lnTo>
                  <a:pt x="1153" y="632"/>
                </a:lnTo>
                <a:lnTo>
                  <a:pt x="1153" y="632"/>
                </a:lnTo>
                <a:lnTo>
                  <a:pt x="1143" y="631"/>
                </a:lnTo>
                <a:lnTo>
                  <a:pt x="1132" y="629"/>
                </a:lnTo>
                <a:lnTo>
                  <a:pt x="1107" y="620"/>
                </a:lnTo>
                <a:lnTo>
                  <a:pt x="1083" y="612"/>
                </a:lnTo>
                <a:lnTo>
                  <a:pt x="1068" y="605"/>
                </a:lnTo>
                <a:lnTo>
                  <a:pt x="1068" y="605"/>
                </a:lnTo>
                <a:lnTo>
                  <a:pt x="1057" y="599"/>
                </a:lnTo>
                <a:lnTo>
                  <a:pt x="1044" y="592"/>
                </a:lnTo>
                <a:lnTo>
                  <a:pt x="1038" y="587"/>
                </a:lnTo>
                <a:lnTo>
                  <a:pt x="1035" y="583"/>
                </a:lnTo>
                <a:lnTo>
                  <a:pt x="1031" y="580"/>
                </a:lnTo>
                <a:lnTo>
                  <a:pt x="1031" y="575"/>
                </a:lnTo>
                <a:lnTo>
                  <a:pt x="1031" y="575"/>
                </a:lnTo>
                <a:lnTo>
                  <a:pt x="1032" y="569"/>
                </a:lnTo>
                <a:lnTo>
                  <a:pt x="1036" y="563"/>
                </a:lnTo>
                <a:lnTo>
                  <a:pt x="1039" y="561"/>
                </a:lnTo>
                <a:lnTo>
                  <a:pt x="1044" y="560"/>
                </a:lnTo>
                <a:lnTo>
                  <a:pt x="1044" y="560"/>
                </a:lnTo>
                <a:lnTo>
                  <a:pt x="1054" y="561"/>
                </a:lnTo>
                <a:lnTo>
                  <a:pt x="1058" y="560"/>
                </a:lnTo>
                <a:lnTo>
                  <a:pt x="1064" y="555"/>
                </a:lnTo>
                <a:lnTo>
                  <a:pt x="1064" y="555"/>
                </a:lnTo>
                <a:lnTo>
                  <a:pt x="1073" y="546"/>
                </a:lnTo>
                <a:lnTo>
                  <a:pt x="1083" y="535"/>
                </a:lnTo>
                <a:lnTo>
                  <a:pt x="1089" y="527"/>
                </a:lnTo>
                <a:lnTo>
                  <a:pt x="1093" y="519"/>
                </a:lnTo>
                <a:lnTo>
                  <a:pt x="1097" y="512"/>
                </a:lnTo>
                <a:lnTo>
                  <a:pt x="1098" y="505"/>
                </a:lnTo>
                <a:lnTo>
                  <a:pt x="1098" y="505"/>
                </a:lnTo>
                <a:lnTo>
                  <a:pt x="1098" y="480"/>
                </a:lnTo>
                <a:lnTo>
                  <a:pt x="1097" y="469"/>
                </a:lnTo>
                <a:lnTo>
                  <a:pt x="1093" y="458"/>
                </a:lnTo>
                <a:lnTo>
                  <a:pt x="1093" y="458"/>
                </a:lnTo>
                <a:lnTo>
                  <a:pt x="1089" y="447"/>
                </a:lnTo>
                <a:lnTo>
                  <a:pt x="1087" y="441"/>
                </a:lnTo>
                <a:lnTo>
                  <a:pt x="1087" y="440"/>
                </a:lnTo>
                <a:lnTo>
                  <a:pt x="1088" y="439"/>
                </a:lnTo>
                <a:lnTo>
                  <a:pt x="1093" y="439"/>
                </a:lnTo>
                <a:lnTo>
                  <a:pt x="1093" y="439"/>
                </a:lnTo>
                <a:lnTo>
                  <a:pt x="1130" y="447"/>
                </a:lnTo>
                <a:lnTo>
                  <a:pt x="1130" y="447"/>
                </a:lnTo>
                <a:lnTo>
                  <a:pt x="1116" y="432"/>
                </a:lnTo>
                <a:lnTo>
                  <a:pt x="1103" y="416"/>
                </a:lnTo>
                <a:lnTo>
                  <a:pt x="1091" y="400"/>
                </a:lnTo>
                <a:lnTo>
                  <a:pt x="1091" y="400"/>
                </a:lnTo>
                <a:lnTo>
                  <a:pt x="1076" y="379"/>
                </a:lnTo>
                <a:lnTo>
                  <a:pt x="1072" y="373"/>
                </a:lnTo>
                <a:lnTo>
                  <a:pt x="1072" y="373"/>
                </a:lnTo>
                <a:lnTo>
                  <a:pt x="1064" y="371"/>
                </a:lnTo>
                <a:lnTo>
                  <a:pt x="1054" y="367"/>
                </a:lnTo>
                <a:lnTo>
                  <a:pt x="1054" y="367"/>
                </a:lnTo>
                <a:lnTo>
                  <a:pt x="1051" y="369"/>
                </a:lnTo>
                <a:lnTo>
                  <a:pt x="1048" y="371"/>
                </a:lnTo>
                <a:lnTo>
                  <a:pt x="1032" y="382"/>
                </a:lnTo>
                <a:lnTo>
                  <a:pt x="1032" y="382"/>
                </a:lnTo>
                <a:lnTo>
                  <a:pt x="1021" y="390"/>
                </a:lnTo>
                <a:lnTo>
                  <a:pt x="1012" y="397"/>
                </a:lnTo>
                <a:lnTo>
                  <a:pt x="1007" y="403"/>
                </a:lnTo>
                <a:lnTo>
                  <a:pt x="1002" y="410"/>
                </a:lnTo>
                <a:lnTo>
                  <a:pt x="998" y="420"/>
                </a:lnTo>
                <a:lnTo>
                  <a:pt x="992" y="432"/>
                </a:lnTo>
                <a:lnTo>
                  <a:pt x="992" y="432"/>
                </a:lnTo>
                <a:lnTo>
                  <a:pt x="986" y="449"/>
                </a:lnTo>
                <a:lnTo>
                  <a:pt x="978" y="469"/>
                </a:lnTo>
                <a:lnTo>
                  <a:pt x="972" y="494"/>
                </a:lnTo>
                <a:lnTo>
                  <a:pt x="968" y="519"/>
                </a:lnTo>
                <a:lnTo>
                  <a:pt x="958" y="568"/>
                </a:lnTo>
                <a:lnTo>
                  <a:pt x="953" y="601"/>
                </a:lnTo>
                <a:lnTo>
                  <a:pt x="953" y="601"/>
                </a:lnTo>
                <a:lnTo>
                  <a:pt x="951" y="614"/>
                </a:lnTo>
                <a:lnTo>
                  <a:pt x="947" y="629"/>
                </a:lnTo>
                <a:lnTo>
                  <a:pt x="941" y="646"/>
                </a:lnTo>
                <a:lnTo>
                  <a:pt x="935" y="661"/>
                </a:lnTo>
                <a:lnTo>
                  <a:pt x="924" y="687"/>
                </a:lnTo>
                <a:lnTo>
                  <a:pt x="919" y="698"/>
                </a:lnTo>
                <a:lnTo>
                  <a:pt x="919" y="698"/>
                </a:lnTo>
                <a:lnTo>
                  <a:pt x="920" y="698"/>
                </a:lnTo>
                <a:lnTo>
                  <a:pt x="922" y="699"/>
                </a:lnTo>
                <a:lnTo>
                  <a:pt x="924" y="700"/>
                </a:lnTo>
                <a:lnTo>
                  <a:pt x="925" y="703"/>
                </a:lnTo>
                <a:lnTo>
                  <a:pt x="925" y="705"/>
                </a:lnTo>
                <a:lnTo>
                  <a:pt x="924" y="708"/>
                </a:lnTo>
                <a:lnTo>
                  <a:pt x="924" y="708"/>
                </a:lnTo>
                <a:lnTo>
                  <a:pt x="918" y="722"/>
                </a:lnTo>
                <a:lnTo>
                  <a:pt x="913" y="734"/>
                </a:lnTo>
                <a:lnTo>
                  <a:pt x="913" y="734"/>
                </a:lnTo>
                <a:lnTo>
                  <a:pt x="910" y="741"/>
                </a:lnTo>
                <a:lnTo>
                  <a:pt x="908" y="743"/>
                </a:lnTo>
                <a:lnTo>
                  <a:pt x="908" y="743"/>
                </a:lnTo>
                <a:lnTo>
                  <a:pt x="927" y="748"/>
                </a:lnTo>
                <a:lnTo>
                  <a:pt x="974" y="761"/>
                </a:lnTo>
                <a:lnTo>
                  <a:pt x="1003" y="771"/>
                </a:lnTo>
                <a:lnTo>
                  <a:pt x="1036" y="783"/>
                </a:lnTo>
                <a:lnTo>
                  <a:pt x="1068" y="796"/>
                </a:lnTo>
                <a:lnTo>
                  <a:pt x="1099" y="810"/>
                </a:lnTo>
                <a:lnTo>
                  <a:pt x="1099" y="810"/>
                </a:lnTo>
                <a:lnTo>
                  <a:pt x="1147" y="833"/>
                </a:lnTo>
                <a:lnTo>
                  <a:pt x="1173" y="845"/>
                </a:lnTo>
                <a:lnTo>
                  <a:pt x="1185" y="851"/>
                </a:lnTo>
                <a:lnTo>
                  <a:pt x="1186" y="853"/>
                </a:lnTo>
                <a:lnTo>
                  <a:pt x="1187" y="857"/>
                </a:lnTo>
                <a:lnTo>
                  <a:pt x="1187" y="857"/>
                </a:lnTo>
                <a:lnTo>
                  <a:pt x="1205" y="906"/>
                </a:lnTo>
                <a:lnTo>
                  <a:pt x="1216" y="937"/>
                </a:lnTo>
                <a:lnTo>
                  <a:pt x="1220" y="949"/>
                </a:lnTo>
                <a:lnTo>
                  <a:pt x="1220" y="953"/>
                </a:lnTo>
                <a:lnTo>
                  <a:pt x="1220" y="953"/>
                </a:lnTo>
                <a:lnTo>
                  <a:pt x="1216" y="961"/>
                </a:lnTo>
                <a:lnTo>
                  <a:pt x="1215" y="963"/>
                </a:lnTo>
                <a:lnTo>
                  <a:pt x="1214" y="965"/>
                </a:lnTo>
                <a:lnTo>
                  <a:pt x="1214" y="965"/>
                </a:lnTo>
                <a:lnTo>
                  <a:pt x="1222" y="987"/>
                </a:lnTo>
                <a:lnTo>
                  <a:pt x="1240" y="1032"/>
                </a:lnTo>
                <a:lnTo>
                  <a:pt x="1261" y="1083"/>
                </a:lnTo>
                <a:lnTo>
                  <a:pt x="1274" y="1120"/>
                </a:lnTo>
                <a:lnTo>
                  <a:pt x="1274" y="1120"/>
                </a:lnTo>
                <a:lnTo>
                  <a:pt x="1278" y="1131"/>
                </a:lnTo>
                <a:lnTo>
                  <a:pt x="1280" y="1141"/>
                </a:lnTo>
                <a:lnTo>
                  <a:pt x="1283" y="1154"/>
                </a:lnTo>
                <a:lnTo>
                  <a:pt x="1285" y="1168"/>
                </a:lnTo>
                <a:lnTo>
                  <a:pt x="1289" y="1177"/>
                </a:lnTo>
                <a:lnTo>
                  <a:pt x="1292" y="1186"/>
                </a:lnTo>
                <a:lnTo>
                  <a:pt x="1292" y="1186"/>
                </a:lnTo>
                <a:lnTo>
                  <a:pt x="1307" y="1217"/>
                </a:lnTo>
                <a:lnTo>
                  <a:pt x="1311" y="1225"/>
                </a:lnTo>
                <a:lnTo>
                  <a:pt x="1311" y="1225"/>
                </a:lnTo>
                <a:lnTo>
                  <a:pt x="1313" y="1225"/>
                </a:lnTo>
                <a:lnTo>
                  <a:pt x="1316" y="1225"/>
                </a:lnTo>
                <a:lnTo>
                  <a:pt x="1321" y="1229"/>
                </a:lnTo>
                <a:lnTo>
                  <a:pt x="1325" y="1233"/>
                </a:lnTo>
                <a:lnTo>
                  <a:pt x="1327" y="1237"/>
                </a:lnTo>
                <a:lnTo>
                  <a:pt x="1327" y="1237"/>
                </a:lnTo>
                <a:lnTo>
                  <a:pt x="1333" y="1243"/>
                </a:lnTo>
                <a:lnTo>
                  <a:pt x="1341" y="1249"/>
                </a:lnTo>
                <a:lnTo>
                  <a:pt x="1352" y="1255"/>
                </a:lnTo>
                <a:lnTo>
                  <a:pt x="1363" y="1260"/>
                </a:lnTo>
                <a:lnTo>
                  <a:pt x="1384" y="1271"/>
                </a:lnTo>
                <a:lnTo>
                  <a:pt x="1397" y="1277"/>
                </a:lnTo>
                <a:lnTo>
                  <a:pt x="1397" y="1277"/>
                </a:lnTo>
                <a:lnTo>
                  <a:pt x="1406" y="1282"/>
                </a:lnTo>
                <a:lnTo>
                  <a:pt x="1414" y="1285"/>
                </a:lnTo>
                <a:lnTo>
                  <a:pt x="1414" y="1285"/>
                </a:lnTo>
                <a:lnTo>
                  <a:pt x="1422" y="1288"/>
                </a:lnTo>
                <a:lnTo>
                  <a:pt x="1433" y="1290"/>
                </a:lnTo>
                <a:lnTo>
                  <a:pt x="1440" y="1292"/>
                </a:lnTo>
                <a:lnTo>
                  <a:pt x="1446" y="1296"/>
                </a:lnTo>
                <a:lnTo>
                  <a:pt x="1452" y="1301"/>
                </a:lnTo>
                <a:lnTo>
                  <a:pt x="1457" y="1307"/>
                </a:lnTo>
                <a:lnTo>
                  <a:pt x="1457" y="1307"/>
                </a:lnTo>
                <a:lnTo>
                  <a:pt x="1459" y="1313"/>
                </a:lnTo>
                <a:lnTo>
                  <a:pt x="1461" y="1317"/>
                </a:lnTo>
                <a:lnTo>
                  <a:pt x="1459" y="1321"/>
                </a:lnTo>
                <a:lnTo>
                  <a:pt x="1455" y="1325"/>
                </a:lnTo>
                <a:lnTo>
                  <a:pt x="1450" y="1326"/>
                </a:lnTo>
                <a:lnTo>
                  <a:pt x="1442" y="1328"/>
                </a:lnTo>
                <a:lnTo>
                  <a:pt x="1420" y="1331"/>
                </a:lnTo>
                <a:lnTo>
                  <a:pt x="1420" y="1331"/>
                </a:lnTo>
                <a:lnTo>
                  <a:pt x="1393" y="1332"/>
                </a:lnTo>
                <a:lnTo>
                  <a:pt x="1363" y="1331"/>
                </a:lnTo>
                <a:lnTo>
                  <a:pt x="1331" y="1328"/>
                </a:lnTo>
                <a:lnTo>
                  <a:pt x="1301" y="1325"/>
                </a:lnTo>
                <a:lnTo>
                  <a:pt x="1301" y="1325"/>
                </a:lnTo>
                <a:lnTo>
                  <a:pt x="1274" y="1321"/>
                </a:lnTo>
                <a:lnTo>
                  <a:pt x="1252" y="1320"/>
                </a:lnTo>
                <a:lnTo>
                  <a:pt x="1234" y="1319"/>
                </a:lnTo>
                <a:lnTo>
                  <a:pt x="1229" y="1316"/>
                </a:lnTo>
                <a:lnTo>
                  <a:pt x="1225" y="1314"/>
                </a:lnTo>
                <a:lnTo>
                  <a:pt x="1225" y="1314"/>
                </a:lnTo>
                <a:lnTo>
                  <a:pt x="1223" y="1309"/>
                </a:lnTo>
                <a:lnTo>
                  <a:pt x="1221" y="1305"/>
                </a:lnTo>
                <a:lnTo>
                  <a:pt x="1221" y="1303"/>
                </a:lnTo>
                <a:lnTo>
                  <a:pt x="1221" y="1298"/>
                </a:lnTo>
                <a:lnTo>
                  <a:pt x="1221" y="1298"/>
                </a:lnTo>
                <a:lnTo>
                  <a:pt x="1223" y="1292"/>
                </a:lnTo>
                <a:lnTo>
                  <a:pt x="1227" y="1286"/>
                </a:lnTo>
                <a:lnTo>
                  <a:pt x="1230" y="1278"/>
                </a:lnTo>
                <a:lnTo>
                  <a:pt x="1234" y="1270"/>
                </a:lnTo>
                <a:lnTo>
                  <a:pt x="1234" y="1270"/>
                </a:lnTo>
                <a:lnTo>
                  <a:pt x="1241" y="1254"/>
                </a:lnTo>
                <a:lnTo>
                  <a:pt x="1242" y="1249"/>
                </a:lnTo>
                <a:lnTo>
                  <a:pt x="1241" y="1243"/>
                </a:lnTo>
                <a:lnTo>
                  <a:pt x="1241" y="1243"/>
                </a:lnTo>
                <a:lnTo>
                  <a:pt x="1233" y="1224"/>
                </a:lnTo>
                <a:lnTo>
                  <a:pt x="1215" y="1192"/>
                </a:lnTo>
                <a:lnTo>
                  <a:pt x="1196" y="1157"/>
                </a:lnTo>
                <a:lnTo>
                  <a:pt x="1187" y="1144"/>
                </a:lnTo>
                <a:lnTo>
                  <a:pt x="1180" y="1136"/>
                </a:lnTo>
                <a:lnTo>
                  <a:pt x="1180" y="1136"/>
                </a:lnTo>
                <a:lnTo>
                  <a:pt x="1175" y="1128"/>
                </a:lnTo>
                <a:lnTo>
                  <a:pt x="1169" y="1119"/>
                </a:lnTo>
                <a:lnTo>
                  <a:pt x="1157" y="1097"/>
                </a:lnTo>
                <a:lnTo>
                  <a:pt x="1146" y="1073"/>
                </a:lnTo>
                <a:lnTo>
                  <a:pt x="1137" y="1051"/>
                </a:lnTo>
                <a:lnTo>
                  <a:pt x="1137" y="1051"/>
                </a:lnTo>
                <a:lnTo>
                  <a:pt x="1130" y="1032"/>
                </a:lnTo>
                <a:lnTo>
                  <a:pt x="1124" y="1014"/>
                </a:lnTo>
                <a:lnTo>
                  <a:pt x="1119" y="996"/>
                </a:lnTo>
                <a:lnTo>
                  <a:pt x="1119" y="996"/>
                </a:lnTo>
                <a:lnTo>
                  <a:pt x="1114" y="994"/>
                </a:lnTo>
                <a:lnTo>
                  <a:pt x="1111" y="990"/>
                </a:lnTo>
                <a:lnTo>
                  <a:pt x="1110" y="986"/>
                </a:lnTo>
                <a:lnTo>
                  <a:pt x="1110" y="986"/>
                </a:lnTo>
                <a:lnTo>
                  <a:pt x="1107" y="978"/>
                </a:lnTo>
                <a:lnTo>
                  <a:pt x="1104" y="970"/>
                </a:lnTo>
                <a:lnTo>
                  <a:pt x="1098" y="958"/>
                </a:lnTo>
                <a:lnTo>
                  <a:pt x="1098" y="958"/>
                </a:lnTo>
                <a:lnTo>
                  <a:pt x="1094" y="955"/>
                </a:lnTo>
                <a:lnTo>
                  <a:pt x="1091" y="952"/>
                </a:lnTo>
                <a:lnTo>
                  <a:pt x="1083" y="949"/>
                </a:lnTo>
                <a:lnTo>
                  <a:pt x="1075" y="945"/>
                </a:lnTo>
                <a:lnTo>
                  <a:pt x="1064" y="943"/>
                </a:lnTo>
                <a:lnTo>
                  <a:pt x="1050" y="940"/>
                </a:lnTo>
                <a:lnTo>
                  <a:pt x="1032" y="939"/>
                </a:lnTo>
                <a:lnTo>
                  <a:pt x="1032" y="939"/>
                </a:lnTo>
                <a:lnTo>
                  <a:pt x="1015" y="939"/>
                </a:lnTo>
                <a:lnTo>
                  <a:pt x="1002" y="940"/>
                </a:lnTo>
                <a:lnTo>
                  <a:pt x="982" y="943"/>
                </a:lnTo>
                <a:lnTo>
                  <a:pt x="972" y="943"/>
                </a:lnTo>
                <a:lnTo>
                  <a:pt x="962" y="941"/>
                </a:lnTo>
                <a:lnTo>
                  <a:pt x="949" y="938"/>
                </a:lnTo>
                <a:lnTo>
                  <a:pt x="931" y="932"/>
                </a:lnTo>
                <a:lnTo>
                  <a:pt x="931" y="932"/>
                </a:lnTo>
                <a:lnTo>
                  <a:pt x="859" y="906"/>
                </a:lnTo>
                <a:lnTo>
                  <a:pt x="827" y="894"/>
                </a:lnTo>
                <a:lnTo>
                  <a:pt x="827" y="894"/>
                </a:lnTo>
                <a:lnTo>
                  <a:pt x="822" y="894"/>
                </a:lnTo>
                <a:lnTo>
                  <a:pt x="815" y="893"/>
                </a:lnTo>
                <a:lnTo>
                  <a:pt x="805" y="893"/>
                </a:lnTo>
                <a:lnTo>
                  <a:pt x="805" y="89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8" name="Freeform 23">
            <a:extLst>
              <a:ext uri="{FF2B5EF4-FFF2-40B4-BE49-F238E27FC236}">
                <a16:creationId xmlns:a16="http://schemas.microsoft.com/office/drawing/2014/main" id="{4B993561-C3D4-4627-B131-810EDED2B2DB}"/>
              </a:ext>
            </a:extLst>
          </p:cNvPr>
          <p:cNvSpPr>
            <a:spLocks/>
          </p:cNvSpPr>
          <p:nvPr/>
        </p:nvSpPr>
        <p:spPr bwMode="auto">
          <a:xfrm>
            <a:off x="2317631" y="2757627"/>
            <a:ext cx="1601558" cy="1591357"/>
          </a:xfrm>
          <a:custGeom>
            <a:avLst/>
            <a:gdLst>
              <a:gd name="T0" fmla="*/ 224 w 1413"/>
              <a:gd name="T1" fmla="*/ 347 h 1404"/>
              <a:gd name="T2" fmla="*/ 124 w 1413"/>
              <a:gd name="T3" fmla="*/ 495 h 1404"/>
              <a:gd name="T4" fmla="*/ 22 w 1413"/>
              <a:gd name="T5" fmla="*/ 740 h 1404"/>
              <a:gd name="T6" fmla="*/ 17 w 1413"/>
              <a:gd name="T7" fmla="*/ 776 h 1404"/>
              <a:gd name="T8" fmla="*/ 28 w 1413"/>
              <a:gd name="T9" fmla="*/ 809 h 1404"/>
              <a:gd name="T10" fmla="*/ 51 w 1413"/>
              <a:gd name="T11" fmla="*/ 841 h 1404"/>
              <a:gd name="T12" fmla="*/ 74 w 1413"/>
              <a:gd name="T13" fmla="*/ 818 h 1404"/>
              <a:gd name="T14" fmla="*/ 95 w 1413"/>
              <a:gd name="T15" fmla="*/ 819 h 1404"/>
              <a:gd name="T16" fmla="*/ 112 w 1413"/>
              <a:gd name="T17" fmla="*/ 760 h 1404"/>
              <a:gd name="T18" fmla="*/ 171 w 1413"/>
              <a:gd name="T19" fmla="*/ 586 h 1404"/>
              <a:gd name="T20" fmla="*/ 365 w 1413"/>
              <a:gd name="T21" fmla="*/ 581 h 1404"/>
              <a:gd name="T22" fmla="*/ 362 w 1413"/>
              <a:gd name="T23" fmla="*/ 672 h 1404"/>
              <a:gd name="T24" fmla="*/ 261 w 1413"/>
              <a:gd name="T25" fmla="*/ 867 h 1404"/>
              <a:gd name="T26" fmla="*/ 214 w 1413"/>
              <a:gd name="T27" fmla="*/ 944 h 1404"/>
              <a:gd name="T28" fmla="*/ 126 w 1413"/>
              <a:gd name="T29" fmla="*/ 1051 h 1404"/>
              <a:gd name="T30" fmla="*/ 39 w 1413"/>
              <a:gd name="T31" fmla="*/ 1254 h 1404"/>
              <a:gd name="T32" fmla="*/ 11 w 1413"/>
              <a:gd name="T33" fmla="*/ 1283 h 1404"/>
              <a:gd name="T34" fmla="*/ 25 w 1413"/>
              <a:gd name="T35" fmla="*/ 1378 h 1404"/>
              <a:gd name="T36" fmla="*/ 107 w 1413"/>
              <a:gd name="T37" fmla="*/ 1400 h 1404"/>
              <a:gd name="T38" fmla="*/ 108 w 1413"/>
              <a:gd name="T39" fmla="*/ 1310 h 1404"/>
              <a:gd name="T40" fmla="*/ 189 w 1413"/>
              <a:gd name="T41" fmla="*/ 1159 h 1404"/>
              <a:gd name="T42" fmla="*/ 317 w 1413"/>
              <a:gd name="T43" fmla="*/ 1004 h 1404"/>
              <a:gd name="T44" fmla="*/ 368 w 1413"/>
              <a:gd name="T45" fmla="*/ 948 h 1404"/>
              <a:gd name="T46" fmla="*/ 552 w 1413"/>
              <a:gd name="T47" fmla="*/ 819 h 1404"/>
              <a:gd name="T48" fmla="*/ 668 w 1413"/>
              <a:gd name="T49" fmla="*/ 861 h 1404"/>
              <a:gd name="T50" fmla="*/ 833 w 1413"/>
              <a:gd name="T51" fmla="*/ 969 h 1404"/>
              <a:gd name="T52" fmla="*/ 970 w 1413"/>
              <a:gd name="T53" fmla="*/ 1193 h 1404"/>
              <a:gd name="T54" fmla="*/ 979 w 1413"/>
              <a:gd name="T55" fmla="*/ 1281 h 1404"/>
              <a:gd name="T56" fmla="*/ 1078 w 1413"/>
              <a:gd name="T57" fmla="*/ 1328 h 1404"/>
              <a:gd name="T58" fmla="*/ 1141 w 1413"/>
              <a:gd name="T59" fmla="*/ 1289 h 1404"/>
              <a:gd name="T60" fmla="*/ 1156 w 1413"/>
              <a:gd name="T61" fmla="*/ 1239 h 1404"/>
              <a:gd name="T62" fmla="*/ 1074 w 1413"/>
              <a:gd name="T63" fmla="*/ 1216 h 1404"/>
              <a:gd name="T64" fmla="*/ 1000 w 1413"/>
              <a:gd name="T65" fmla="*/ 995 h 1404"/>
              <a:gd name="T66" fmla="*/ 901 w 1413"/>
              <a:gd name="T67" fmla="*/ 835 h 1404"/>
              <a:gd name="T68" fmla="*/ 843 w 1413"/>
              <a:gd name="T69" fmla="*/ 758 h 1404"/>
              <a:gd name="T70" fmla="*/ 762 w 1413"/>
              <a:gd name="T71" fmla="*/ 616 h 1404"/>
              <a:gd name="T72" fmla="*/ 705 w 1413"/>
              <a:gd name="T73" fmla="*/ 530 h 1404"/>
              <a:gd name="T74" fmla="*/ 773 w 1413"/>
              <a:gd name="T75" fmla="*/ 388 h 1404"/>
              <a:gd name="T76" fmla="*/ 892 w 1413"/>
              <a:gd name="T77" fmla="*/ 341 h 1404"/>
              <a:gd name="T78" fmla="*/ 1143 w 1413"/>
              <a:gd name="T79" fmla="*/ 321 h 1404"/>
              <a:gd name="T80" fmla="*/ 1247 w 1413"/>
              <a:gd name="T81" fmla="*/ 380 h 1404"/>
              <a:gd name="T82" fmla="*/ 1371 w 1413"/>
              <a:gd name="T83" fmla="*/ 454 h 1404"/>
              <a:gd name="T84" fmla="*/ 1413 w 1413"/>
              <a:gd name="T85" fmla="*/ 396 h 1404"/>
              <a:gd name="T86" fmla="*/ 1401 w 1413"/>
              <a:gd name="T87" fmla="*/ 327 h 1404"/>
              <a:gd name="T88" fmla="*/ 1363 w 1413"/>
              <a:gd name="T89" fmla="*/ 269 h 1404"/>
              <a:gd name="T90" fmla="*/ 1316 w 1413"/>
              <a:gd name="T91" fmla="*/ 233 h 1404"/>
              <a:gd name="T92" fmla="*/ 1226 w 1413"/>
              <a:gd name="T93" fmla="*/ 232 h 1404"/>
              <a:gd name="T94" fmla="*/ 1149 w 1413"/>
              <a:gd name="T95" fmla="*/ 269 h 1404"/>
              <a:gd name="T96" fmla="*/ 786 w 1413"/>
              <a:gd name="T97" fmla="*/ 242 h 1404"/>
              <a:gd name="T98" fmla="*/ 618 w 1413"/>
              <a:gd name="T99" fmla="*/ 226 h 1404"/>
              <a:gd name="T100" fmla="*/ 623 w 1413"/>
              <a:gd name="T101" fmla="*/ 201 h 1404"/>
              <a:gd name="T102" fmla="*/ 603 w 1413"/>
              <a:gd name="T103" fmla="*/ 139 h 1404"/>
              <a:gd name="T104" fmla="*/ 676 w 1413"/>
              <a:gd name="T105" fmla="*/ 73 h 1404"/>
              <a:gd name="T106" fmla="*/ 572 w 1413"/>
              <a:gd name="T107" fmla="*/ 20 h 1404"/>
              <a:gd name="T108" fmla="*/ 489 w 1413"/>
              <a:gd name="T109" fmla="*/ 6 h 1404"/>
              <a:gd name="T110" fmla="*/ 463 w 1413"/>
              <a:gd name="T111" fmla="*/ 14 h 1404"/>
              <a:gd name="T112" fmla="*/ 399 w 1413"/>
              <a:gd name="T113" fmla="*/ 76 h 1404"/>
              <a:gd name="T114" fmla="*/ 424 w 1413"/>
              <a:gd name="T115" fmla="*/ 185 h 1404"/>
              <a:gd name="T116" fmla="*/ 429 w 1413"/>
              <a:gd name="T117" fmla="*/ 205 h 1404"/>
              <a:gd name="T118" fmla="*/ 439 w 1413"/>
              <a:gd name="T119" fmla="*/ 221 h 1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413" h="1404">
                <a:moveTo>
                  <a:pt x="440" y="240"/>
                </a:moveTo>
                <a:lnTo>
                  <a:pt x="440" y="240"/>
                </a:lnTo>
                <a:lnTo>
                  <a:pt x="407" y="252"/>
                </a:lnTo>
                <a:lnTo>
                  <a:pt x="377" y="261"/>
                </a:lnTo>
                <a:lnTo>
                  <a:pt x="354" y="271"/>
                </a:lnTo>
                <a:lnTo>
                  <a:pt x="354" y="271"/>
                </a:lnTo>
                <a:lnTo>
                  <a:pt x="296" y="300"/>
                </a:lnTo>
                <a:lnTo>
                  <a:pt x="296" y="300"/>
                </a:lnTo>
                <a:lnTo>
                  <a:pt x="260" y="321"/>
                </a:lnTo>
                <a:lnTo>
                  <a:pt x="237" y="335"/>
                </a:lnTo>
                <a:lnTo>
                  <a:pt x="224" y="347"/>
                </a:lnTo>
                <a:lnTo>
                  <a:pt x="224" y="347"/>
                </a:lnTo>
                <a:lnTo>
                  <a:pt x="185" y="388"/>
                </a:lnTo>
                <a:lnTo>
                  <a:pt x="185" y="388"/>
                </a:lnTo>
                <a:lnTo>
                  <a:pt x="183" y="393"/>
                </a:lnTo>
                <a:lnTo>
                  <a:pt x="183" y="401"/>
                </a:lnTo>
                <a:lnTo>
                  <a:pt x="182" y="412"/>
                </a:lnTo>
                <a:lnTo>
                  <a:pt x="182" y="412"/>
                </a:lnTo>
                <a:lnTo>
                  <a:pt x="159" y="442"/>
                </a:lnTo>
                <a:lnTo>
                  <a:pt x="140" y="468"/>
                </a:lnTo>
                <a:lnTo>
                  <a:pt x="131" y="482"/>
                </a:lnTo>
                <a:lnTo>
                  <a:pt x="124" y="495"/>
                </a:lnTo>
                <a:lnTo>
                  <a:pt x="124" y="495"/>
                </a:lnTo>
                <a:lnTo>
                  <a:pt x="118" y="508"/>
                </a:lnTo>
                <a:lnTo>
                  <a:pt x="111" y="524"/>
                </a:lnTo>
                <a:lnTo>
                  <a:pt x="100" y="556"/>
                </a:lnTo>
                <a:lnTo>
                  <a:pt x="83" y="608"/>
                </a:lnTo>
                <a:lnTo>
                  <a:pt x="83" y="608"/>
                </a:lnTo>
                <a:lnTo>
                  <a:pt x="54" y="691"/>
                </a:lnTo>
                <a:lnTo>
                  <a:pt x="54" y="691"/>
                </a:lnTo>
                <a:lnTo>
                  <a:pt x="38" y="715"/>
                </a:lnTo>
                <a:lnTo>
                  <a:pt x="26" y="733"/>
                </a:lnTo>
                <a:lnTo>
                  <a:pt x="22" y="740"/>
                </a:lnTo>
                <a:lnTo>
                  <a:pt x="20" y="745"/>
                </a:lnTo>
                <a:lnTo>
                  <a:pt x="20" y="745"/>
                </a:lnTo>
                <a:lnTo>
                  <a:pt x="17" y="758"/>
                </a:lnTo>
                <a:lnTo>
                  <a:pt x="17" y="763"/>
                </a:lnTo>
                <a:lnTo>
                  <a:pt x="20" y="765"/>
                </a:lnTo>
                <a:lnTo>
                  <a:pt x="20" y="765"/>
                </a:lnTo>
                <a:lnTo>
                  <a:pt x="21" y="766"/>
                </a:lnTo>
                <a:lnTo>
                  <a:pt x="22" y="769"/>
                </a:lnTo>
                <a:lnTo>
                  <a:pt x="22" y="771"/>
                </a:lnTo>
                <a:lnTo>
                  <a:pt x="22" y="771"/>
                </a:lnTo>
                <a:lnTo>
                  <a:pt x="17" y="776"/>
                </a:lnTo>
                <a:lnTo>
                  <a:pt x="15" y="782"/>
                </a:lnTo>
                <a:lnTo>
                  <a:pt x="13" y="789"/>
                </a:lnTo>
                <a:lnTo>
                  <a:pt x="13" y="789"/>
                </a:lnTo>
                <a:lnTo>
                  <a:pt x="14" y="793"/>
                </a:lnTo>
                <a:lnTo>
                  <a:pt x="15" y="795"/>
                </a:lnTo>
                <a:lnTo>
                  <a:pt x="20" y="798"/>
                </a:lnTo>
                <a:lnTo>
                  <a:pt x="25" y="801"/>
                </a:lnTo>
                <a:lnTo>
                  <a:pt x="26" y="802"/>
                </a:lnTo>
                <a:lnTo>
                  <a:pt x="26" y="802"/>
                </a:lnTo>
                <a:lnTo>
                  <a:pt x="27" y="806"/>
                </a:lnTo>
                <a:lnTo>
                  <a:pt x="28" y="809"/>
                </a:lnTo>
                <a:lnTo>
                  <a:pt x="31" y="813"/>
                </a:lnTo>
                <a:lnTo>
                  <a:pt x="31" y="813"/>
                </a:lnTo>
                <a:lnTo>
                  <a:pt x="39" y="821"/>
                </a:lnTo>
                <a:lnTo>
                  <a:pt x="39" y="821"/>
                </a:lnTo>
                <a:lnTo>
                  <a:pt x="39" y="828"/>
                </a:lnTo>
                <a:lnTo>
                  <a:pt x="40" y="834"/>
                </a:lnTo>
                <a:lnTo>
                  <a:pt x="41" y="837"/>
                </a:lnTo>
                <a:lnTo>
                  <a:pt x="44" y="839"/>
                </a:lnTo>
                <a:lnTo>
                  <a:pt x="44" y="839"/>
                </a:lnTo>
                <a:lnTo>
                  <a:pt x="47" y="841"/>
                </a:lnTo>
                <a:lnTo>
                  <a:pt x="51" y="841"/>
                </a:lnTo>
                <a:lnTo>
                  <a:pt x="54" y="841"/>
                </a:lnTo>
                <a:lnTo>
                  <a:pt x="54" y="841"/>
                </a:lnTo>
                <a:lnTo>
                  <a:pt x="56" y="840"/>
                </a:lnTo>
                <a:lnTo>
                  <a:pt x="57" y="837"/>
                </a:lnTo>
                <a:lnTo>
                  <a:pt x="59" y="830"/>
                </a:lnTo>
                <a:lnTo>
                  <a:pt x="63" y="819"/>
                </a:lnTo>
                <a:lnTo>
                  <a:pt x="63" y="819"/>
                </a:lnTo>
                <a:lnTo>
                  <a:pt x="65" y="819"/>
                </a:lnTo>
                <a:lnTo>
                  <a:pt x="69" y="819"/>
                </a:lnTo>
                <a:lnTo>
                  <a:pt x="74" y="818"/>
                </a:lnTo>
                <a:lnTo>
                  <a:pt x="74" y="818"/>
                </a:lnTo>
                <a:lnTo>
                  <a:pt x="74" y="820"/>
                </a:lnTo>
                <a:lnTo>
                  <a:pt x="75" y="825"/>
                </a:lnTo>
                <a:lnTo>
                  <a:pt x="78" y="830"/>
                </a:lnTo>
                <a:lnTo>
                  <a:pt x="81" y="832"/>
                </a:lnTo>
                <a:lnTo>
                  <a:pt x="83" y="832"/>
                </a:lnTo>
                <a:lnTo>
                  <a:pt x="83" y="832"/>
                </a:lnTo>
                <a:lnTo>
                  <a:pt x="88" y="832"/>
                </a:lnTo>
                <a:lnTo>
                  <a:pt x="91" y="830"/>
                </a:lnTo>
                <a:lnTo>
                  <a:pt x="94" y="825"/>
                </a:lnTo>
                <a:lnTo>
                  <a:pt x="95" y="819"/>
                </a:lnTo>
                <a:lnTo>
                  <a:pt x="95" y="819"/>
                </a:lnTo>
                <a:lnTo>
                  <a:pt x="96" y="813"/>
                </a:lnTo>
                <a:lnTo>
                  <a:pt x="99" y="806"/>
                </a:lnTo>
                <a:lnTo>
                  <a:pt x="100" y="800"/>
                </a:lnTo>
                <a:lnTo>
                  <a:pt x="100" y="793"/>
                </a:lnTo>
                <a:lnTo>
                  <a:pt x="100" y="793"/>
                </a:lnTo>
                <a:lnTo>
                  <a:pt x="101" y="787"/>
                </a:lnTo>
                <a:lnTo>
                  <a:pt x="102" y="779"/>
                </a:lnTo>
                <a:lnTo>
                  <a:pt x="107" y="767"/>
                </a:lnTo>
                <a:lnTo>
                  <a:pt x="107" y="767"/>
                </a:lnTo>
                <a:lnTo>
                  <a:pt x="108" y="763"/>
                </a:lnTo>
                <a:lnTo>
                  <a:pt x="112" y="760"/>
                </a:lnTo>
                <a:lnTo>
                  <a:pt x="115" y="756"/>
                </a:lnTo>
                <a:lnTo>
                  <a:pt x="118" y="747"/>
                </a:lnTo>
                <a:lnTo>
                  <a:pt x="118" y="747"/>
                </a:lnTo>
                <a:lnTo>
                  <a:pt x="118" y="741"/>
                </a:lnTo>
                <a:lnTo>
                  <a:pt x="118" y="734"/>
                </a:lnTo>
                <a:lnTo>
                  <a:pt x="116" y="720"/>
                </a:lnTo>
                <a:lnTo>
                  <a:pt x="113" y="704"/>
                </a:lnTo>
                <a:lnTo>
                  <a:pt x="113" y="704"/>
                </a:lnTo>
                <a:lnTo>
                  <a:pt x="138" y="652"/>
                </a:lnTo>
                <a:lnTo>
                  <a:pt x="158" y="612"/>
                </a:lnTo>
                <a:lnTo>
                  <a:pt x="171" y="586"/>
                </a:lnTo>
                <a:lnTo>
                  <a:pt x="171" y="586"/>
                </a:lnTo>
                <a:lnTo>
                  <a:pt x="199" y="532"/>
                </a:lnTo>
                <a:lnTo>
                  <a:pt x="219" y="491"/>
                </a:lnTo>
                <a:lnTo>
                  <a:pt x="219" y="491"/>
                </a:lnTo>
                <a:lnTo>
                  <a:pt x="223" y="487"/>
                </a:lnTo>
                <a:lnTo>
                  <a:pt x="229" y="482"/>
                </a:lnTo>
                <a:lnTo>
                  <a:pt x="238" y="475"/>
                </a:lnTo>
                <a:lnTo>
                  <a:pt x="296" y="456"/>
                </a:lnTo>
                <a:lnTo>
                  <a:pt x="296" y="456"/>
                </a:lnTo>
                <a:lnTo>
                  <a:pt x="336" y="529"/>
                </a:lnTo>
                <a:lnTo>
                  <a:pt x="365" y="581"/>
                </a:lnTo>
                <a:lnTo>
                  <a:pt x="373" y="600"/>
                </a:lnTo>
                <a:lnTo>
                  <a:pt x="378" y="610"/>
                </a:lnTo>
                <a:lnTo>
                  <a:pt x="378" y="610"/>
                </a:lnTo>
                <a:lnTo>
                  <a:pt x="378" y="623"/>
                </a:lnTo>
                <a:lnTo>
                  <a:pt x="375" y="633"/>
                </a:lnTo>
                <a:lnTo>
                  <a:pt x="375" y="633"/>
                </a:lnTo>
                <a:lnTo>
                  <a:pt x="372" y="642"/>
                </a:lnTo>
                <a:lnTo>
                  <a:pt x="368" y="656"/>
                </a:lnTo>
                <a:lnTo>
                  <a:pt x="368" y="656"/>
                </a:lnTo>
                <a:lnTo>
                  <a:pt x="366" y="665"/>
                </a:lnTo>
                <a:lnTo>
                  <a:pt x="362" y="672"/>
                </a:lnTo>
                <a:lnTo>
                  <a:pt x="358" y="679"/>
                </a:lnTo>
                <a:lnTo>
                  <a:pt x="354" y="689"/>
                </a:lnTo>
                <a:lnTo>
                  <a:pt x="354" y="689"/>
                </a:lnTo>
                <a:lnTo>
                  <a:pt x="344" y="717"/>
                </a:lnTo>
                <a:lnTo>
                  <a:pt x="338" y="733"/>
                </a:lnTo>
                <a:lnTo>
                  <a:pt x="333" y="745"/>
                </a:lnTo>
                <a:lnTo>
                  <a:pt x="333" y="745"/>
                </a:lnTo>
                <a:lnTo>
                  <a:pt x="318" y="767"/>
                </a:lnTo>
                <a:lnTo>
                  <a:pt x="297" y="806"/>
                </a:lnTo>
                <a:lnTo>
                  <a:pt x="275" y="844"/>
                </a:lnTo>
                <a:lnTo>
                  <a:pt x="261" y="867"/>
                </a:lnTo>
                <a:lnTo>
                  <a:pt x="261" y="867"/>
                </a:lnTo>
                <a:lnTo>
                  <a:pt x="254" y="878"/>
                </a:lnTo>
                <a:lnTo>
                  <a:pt x="248" y="889"/>
                </a:lnTo>
                <a:lnTo>
                  <a:pt x="244" y="900"/>
                </a:lnTo>
                <a:lnTo>
                  <a:pt x="238" y="908"/>
                </a:lnTo>
                <a:lnTo>
                  <a:pt x="238" y="908"/>
                </a:lnTo>
                <a:lnTo>
                  <a:pt x="230" y="924"/>
                </a:lnTo>
                <a:lnTo>
                  <a:pt x="226" y="930"/>
                </a:lnTo>
                <a:lnTo>
                  <a:pt x="222" y="937"/>
                </a:lnTo>
                <a:lnTo>
                  <a:pt x="222" y="937"/>
                </a:lnTo>
                <a:lnTo>
                  <a:pt x="214" y="944"/>
                </a:lnTo>
                <a:lnTo>
                  <a:pt x="205" y="955"/>
                </a:lnTo>
                <a:lnTo>
                  <a:pt x="194" y="964"/>
                </a:lnTo>
                <a:lnTo>
                  <a:pt x="182" y="972"/>
                </a:lnTo>
                <a:lnTo>
                  <a:pt x="182" y="972"/>
                </a:lnTo>
                <a:lnTo>
                  <a:pt x="176" y="976"/>
                </a:lnTo>
                <a:lnTo>
                  <a:pt x="169" y="983"/>
                </a:lnTo>
                <a:lnTo>
                  <a:pt x="161" y="994"/>
                </a:lnTo>
                <a:lnTo>
                  <a:pt x="152" y="1006"/>
                </a:lnTo>
                <a:lnTo>
                  <a:pt x="137" y="1030"/>
                </a:lnTo>
                <a:lnTo>
                  <a:pt x="126" y="1051"/>
                </a:lnTo>
                <a:lnTo>
                  <a:pt x="126" y="1051"/>
                </a:lnTo>
                <a:lnTo>
                  <a:pt x="113" y="1084"/>
                </a:lnTo>
                <a:lnTo>
                  <a:pt x="95" y="1131"/>
                </a:lnTo>
                <a:lnTo>
                  <a:pt x="76" y="1179"/>
                </a:lnTo>
                <a:lnTo>
                  <a:pt x="69" y="1197"/>
                </a:lnTo>
                <a:lnTo>
                  <a:pt x="63" y="1209"/>
                </a:lnTo>
                <a:lnTo>
                  <a:pt x="63" y="1209"/>
                </a:lnTo>
                <a:lnTo>
                  <a:pt x="56" y="1222"/>
                </a:lnTo>
                <a:lnTo>
                  <a:pt x="51" y="1234"/>
                </a:lnTo>
                <a:lnTo>
                  <a:pt x="46" y="1245"/>
                </a:lnTo>
                <a:lnTo>
                  <a:pt x="39" y="1254"/>
                </a:lnTo>
                <a:lnTo>
                  <a:pt x="39" y="1254"/>
                </a:lnTo>
                <a:lnTo>
                  <a:pt x="33" y="1262"/>
                </a:lnTo>
                <a:lnTo>
                  <a:pt x="29" y="1267"/>
                </a:lnTo>
                <a:lnTo>
                  <a:pt x="28" y="1270"/>
                </a:lnTo>
                <a:lnTo>
                  <a:pt x="26" y="1272"/>
                </a:lnTo>
                <a:lnTo>
                  <a:pt x="26" y="1272"/>
                </a:lnTo>
                <a:lnTo>
                  <a:pt x="25" y="1271"/>
                </a:lnTo>
                <a:lnTo>
                  <a:pt x="22" y="1271"/>
                </a:lnTo>
                <a:lnTo>
                  <a:pt x="21" y="1271"/>
                </a:lnTo>
                <a:lnTo>
                  <a:pt x="19" y="1273"/>
                </a:lnTo>
                <a:lnTo>
                  <a:pt x="11" y="1283"/>
                </a:lnTo>
                <a:lnTo>
                  <a:pt x="11" y="1283"/>
                </a:lnTo>
                <a:lnTo>
                  <a:pt x="4" y="1296"/>
                </a:lnTo>
                <a:lnTo>
                  <a:pt x="2" y="1302"/>
                </a:lnTo>
                <a:lnTo>
                  <a:pt x="1" y="1307"/>
                </a:lnTo>
                <a:lnTo>
                  <a:pt x="0" y="1313"/>
                </a:lnTo>
                <a:lnTo>
                  <a:pt x="0" y="1319"/>
                </a:lnTo>
                <a:lnTo>
                  <a:pt x="1" y="1324"/>
                </a:lnTo>
                <a:lnTo>
                  <a:pt x="2" y="1328"/>
                </a:lnTo>
                <a:lnTo>
                  <a:pt x="2" y="1328"/>
                </a:lnTo>
                <a:lnTo>
                  <a:pt x="11" y="1351"/>
                </a:lnTo>
                <a:lnTo>
                  <a:pt x="16" y="1364"/>
                </a:lnTo>
                <a:lnTo>
                  <a:pt x="25" y="1378"/>
                </a:lnTo>
                <a:lnTo>
                  <a:pt x="25" y="1378"/>
                </a:lnTo>
                <a:lnTo>
                  <a:pt x="27" y="1382"/>
                </a:lnTo>
                <a:lnTo>
                  <a:pt x="29" y="1386"/>
                </a:lnTo>
                <a:lnTo>
                  <a:pt x="39" y="1392"/>
                </a:lnTo>
                <a:lnTo>
                  <a:pt x="50" y="1396"/>
                </a:lnTo>
                <a:lnTo>
                  <a:pt x="62" y="1400"/>
                </a:lnTo>
                <a:lnTo>
                  <a:pt x="74" y="1402"/>
                </a:lnTo>
                <a:lnTo>
                  <a:pt x="85" y="1404"/>
                </a:lnTo>
                <a:lnTo>
                  <a:pt x="97" y="1402"/>
                </a:lnTo>
                <a:lnTo>
                  <a:pt x="107" y="1400"/>
                </a:lnTo>
                <a:lnTo>
                  <a:pt x="107" y="1400"/>
                </a:lnTo>
                <a:lnTo>
                  <a:pt x="113" y="1396"/>
                </a:lnTo>
                <a:lnTo>
                  <a:pt x="118" y="1392"/>
                </a:lnTo>
                <a:lnTo>
                  <a:pt x="120" y="1387"/>
                </a:lnTo>
                <a:lnTo>
                  <a:pt x="120" y="1382"/>
                </a:lnTo>
                <a:lnTo>
                  <a:pt x="119" y="1376"/>
                </a:lnTo>
                <a:lnTo>
                  <a:pt x="118" y="1370"/>
                </a:lnTo>
                <a:lnTo>
                  <a:pt x="115" y="1358"/>
                </a:lnTo>
                <a:lnTo>
                  <a:pt x="115" y="1358"/>
                </a:lnTo>
                <a:lnTo>
                  <a:pt x="111" y="1333"/>
                </a:lnTo>
                <a:lnTo>
                  <a:pt x="109" y="1321"/>
                </a:lnTo>
                <a:lnTo>
                  <a:pt x="108" y="1310"/>
                </a:lnTo>
                <a:lnTo>
                  <a:pt x="108" y="1310"/>
                </a:lnTo>
                <a:lnTo>
                  <a:pt x="109" y="1299"/>
                </a:lnTo>
                <a:lnTo>
                  <a:pt x="112" y="1284"/>
                </a:lnTo>
                <a:lnTo>
                  <a:pt x="115" y="1267"/>
                </a:lnTo>
                <a:lnTo>
                  <a:pt x="115" y="1267"/>
                </a:lnTo>
                <a:lnTo>
                  <a:pt x="124" y="1252"/>
                </a:lnTo>
                <a:lnTo>
                  <a:pt x="144" y="1219"/>
                </a:lnTo>
                <a:lnTo>
                  <a:pt x="156" y="1199"/>
                </a:lnTo>
                <a:lnTo>
                  <a:pt x="169" y="1182"/>
                </a:lnTo>
                <a:lnTo>
                  <a:pt x="180" y="1167"/>
                </a:lnTo>
                <a:lnTo>
                  <a:pt x="189" y="1159"/>
                </a:lnTo>
                <a:lnTo>
                  <a:pt x="189" y="1159"/>
                </a:lnTo>
                <a:lnTo>
                  <a:pt x="198" y="1151"/>
                </a:lnTo>
                <a:lnTo>
                  <a:pt x="207" y="1140"/>
                </a:lnTo>
                <a:lnTo>
                  <a:pt x="231" y="1112"/>
                </a:lnTo>
                <a:lnTo>
                  <a:pt x="254" y="1081"/>
                </a:lnTo>
                <a:lnTo>
                  <a:pt x="273" y="1054"/>
                </a:lnTo>
                <a:lnTo>
                  <a:pt x="273" y="1054"/>
                </a:lnTo>
                <a:lnTo>
                  <a:pt x="290" y="1032"/>
                </a:lnTo>
                <a:lnTo>
                  <a:pt x="303" y="1017"/>
                </a:lnTo>
                <a:lnTo>
                  <a:pt x="312" y="1007"/>
                </a:lnTo>
                <a:lnTo>
                  <a:pt x="317" y="1004"/>
                </a:lnTo>
                <a:lnTo>
                  <a:pt x="317" y="1004"/>
                </a:lnTo>
                <a:lnTo>
                  <a:pt x="318" y="1005"/>
                </a:lnTo>
                <a:lnTo>
                  <a:pt x="322" y="1004"/>
                </a:lnTo>
                <a:lnTo>
                  <a:pt x="325" y="1003"/>
                </a:lnTo>
                <a:lnTo>
                  <a:pt x="330" y="998"/>
                </a:lnTo>
                <a:lnTo>
                  <a:pt x="330" y="998"/>
                </a:lnTo>
                <a:lnTo>
                  <a:pt x="341" y="982"/>
                </a:lnTo>
                <a:lnTo>
                  <a:pt x="352" y="964"/>
                </a:lnTo>
                <a:lnTo>
                  <a:pt x="352" y="964"/>
                </a:lnTo>
                <a:lnTo>
                  <a:pt x="356" y="958"/>
                </a:lnTo>
                <a:lnTo>
                  <a:pt x="368" y="948"/>
                </a:lnTo>
                <a:lnTo>
                  <a:pt x="384" y="935"/>
                </a:lnTo>
                <a:lnTo>
                  <a:pt x="403" y="919"/>
                </a:lnTo>
                <a:lnTo>
                  <a:pt x="424" y="902"/>
                </a:lnTo>
                <a:lnTo>
                  <a:pt x="446" y="886"/>
                </a:lnTo>
                <a:lnTo>
                  <a:pt x="469" y="871"/>
                </a:lnTo>
                <a:lnTo>
                  <a:pt x="490" y="858"/>
                </a:lnTo>
                <a:lnTo>
                  <a:pt x="490" y="858"/>
                </a:lnTo>
                <a:lnTo>
                  <a:pt x="508" y="849"/>
                </a:lnTo>
                <a:lnTo>
                  <a:pt x="523" y="839"/>
                </a:lnTo>
                <a:lnTo>
                  <a:pt x="544" y="825"/>
                </a:lnTo>
                <a:lnTo>
                  <a:pt x="552" y="819"/>
                </a:lnTo>
                <a:lnTo>
                  <a:pt x="559" y="815"/>
                </a:lnTo>
                <a:lnTo>
                  <a:pt x="568" y="813"/>
                </a:lnTo>
                <a:lnTo>
                  <a:pt x="577" y="813"/>
                </a:lnTo>
                <a:lnTo>
                  <a:pt x="577" y="813"/>
                </a:lnTo>
                <a:lnTo>
                  <a:pt x="582" y="813"/>
                </a:lnTo>
                <a:lnTo>
                  <a:pt x="588" y="815"/>
                </a:lnTo>
                <a:lnTo>
                  <a:pt x="600" y="820"/>
                </a:lnTo>
                <a:lnTo>
                  <a:pt x="613" y="827"/>
                </a:lnTo>
                <a:lnTo>
                  <a:pt x="627" y="835"/>
                </a:lnTo>
                <a:lnTo>
                  <a:pt x="655" y="853"/>
                </a:lnTo>
                <a:lnTo>
                  <a:pt x="668" y="861"/>
                </a:lnTo>
                <a:lnTo>
                  <a:pt x="681" y="867"/>
                </a:lnTo>
                <a:lnTo>
                  <a:pt x="681" y="867"/>
                </a:lnTo>
                <a:lnTo>
                  <a:pt x="708" y="878"/>
                </a:lnTo>
                <a:lnTo>
                  <a:pt x="740" y="894"/>
                </a:lnTo>
                <a:lnTo>
                  <a:pt x="767" y="911"/>
                </a:lnTo>
                <a:lnTo>
                  <a:pt x="790" y="924"/>
                </a:lnTo>
                <a:lnTo>
                  <a:pt x="790" y="924"/>
                </a:lnTo>
                <a:lnTo>
                  <a:pt x="804" y="935"/>
                </a:lnTo>
                <a:lnTo>
                  <a:pt x="816" y="945"/>
                </a:lnTo>
                <a:lnTo>
                  <a:pt x="825" y="956"/>
                </a:lnTo>
                <a:lnTo>
                  <a:pt x="833" y="969"/>
                </a:lnTo>
                <a:lnTo>
                  <a:pt x="833" y="969"/>
                </a:lnTo>
                <a:lnTo>
                  <a:pt x="854" y="1012"/>
                </a:lnTo>
                <a:lnTo>
                  <a:pt x="888" y="1075"/>
                </a:lnTo>
                <a:lnTo>
                  <a:pt x="888" y="1075"/>
                </a:lnTo>
                <a:lnTo>
                  <a:pt x="897" y="1093"/>
                </a:lnTo>
                <a:lnTo>
                  <a:pt x="909" y="1109"/>
                </a:lnTo>
                <a:lnTo>
                  <a:pt x="933" y="1139"/>
                </a:lnTo>
                <a:lnTo>
                  <a:pt x="945" y="1153"/>
                </a:lnTo>
                <a:lnTo>
                  <a:pt x="954" y="1166"/>
                </a:lnTo>
                <a:lnTo>
                  <a:pt x="964" y="1179"/>
                </a:lnTo>
                <a:lnTo>
                  <a:pt x="970" y="1193"/>
                </a:lnTo>
                <a:lnTo>
                  <a:pt x="970" y="1193"/>
                </a:lnTo>
                <a:lnTo>
                  <a:pt x="977" y="1219"/>
                </a:lnTo>
                <a:lnTo>
                  <a:pt x="981" y="1238"/>
                </a:lnTo>
                <a:lnTo>
                  <a:pt x="982" y="1250"/>
                </a:lnTo>
                <a:lnTo>
                  <a:pt x="983" y="1254"/>
                </a:lnTo>
                <a:lnTo>
                  <a:pt x="983" y="1254"/>
                </a:lnTo>
                <a:lnTo>
                  <a:pt x="981" y="1257"/>
                </a:lnTo>
                <a:lnTo>
                  <a:pt x="978" y="1263"/>
                </a:lnTo>
                <a:lnTo>
                  <a:pt x="977" y="1269"/>
                </a:lnTo>
                <a:lnTo>
                  <a:pt x="978" y="1275"/>
                </a:lnTo>
                <a:lnTo>
                  <a:pt x="979" y="1281"/>
                </a:lnTo>
                <a:lnTo>
                  <a:pt x="983" y="1289"/>
                </a:lnTo>
                <a:lnTo>
                  <a:pt x="983" y="1289"/>
                </a:lnTo>
                <a:lnTo>
                  <a:pt x="985" y="1294"/>
                </a:lnTo>
                <a:lnTo>
                  <a:pt x="989" y="1297"/>
                </a:lnTo>
                <a:lnTo>
                  <a:pt x="1000" y="1306"/>
                </a:lnTo>
                <a:lnTo>
                  <a:pt x="1013" y="1314"/>
                </a:lnTo>
                <a:lnTo>
                  <a:pt x="1028" y="1320"/>
                </a:lnTo>
                <a:lnTo>
                  <a:pt x="1045" y="1326"/>
                </a:lnTo>
                <a:lnTo>
                  <a:pt x="1062" y="1328"/>
                </a:lnTo>
                <a:lnTo>
                  <a:pt x="1070" y="1330"/>
                </a:lnTo>
                <a:lnTo>
                  <a:pt x="1078" y="1328"/>
                </a:lnTo>
                <a:lnTo>
                  <a:pt x="1086" y="1328"/>
                </a:lnTo>
                <a:lnTo>
                  <a:pt x="1093" y="1326"/>
                </a:lnTo>
                <a:lnTo>
                  <a:pt x="1093" y="1326"/>
                </a:lnTo>
                <a:lnTo>
                  <a:pt x="1105" y="1321"/>
                </a:lnTo>
                <a:lnTo>
                  <a:pt x="1114" y="1316"/>
                </a:lnTo>
                <a:lnTo>
                  <a:pt x="1120" y="1310"/>
                </a:lnTo>
                <a:lnTo>
                  <a:pt x="1126" y="1306"/>
                </a:lnTo>
                <a:lnTo>
                  <a:pt x="1133" y="1296"/>
                </a:lnTo>
                <a:lnTo>
                  <a:pt x="1137" y="1293"/>
                </a:lnTo>
                <a:lnTo>
                  <a:pt x="1141" y="1289"/>
                </a:lnTo>
                <a:lnTo>
                  <a:pt x="1141" y="1289"/>
                </a:lnTo>
                <a:lnTo>
                  <a:pt x="1151" y="1282"/>
                </a:lnTo>
                <a:lnTo>
                  <a:pt x="1161" y="1273"/>
                </a:lnTo>
                <a:lnTo>
                  <a:pt x="1164" y="1269"/>
                </a:lnTo>
                <a:lnTo>
                  <a:pt x="1167" y="1265"/>
                </a:lnTo>
                <a:lnTo>
                  <a:pt x="1168" y="1260"/>
                </a:lnTo>
                <a:lnTo>
                  <a:pt x="1167" y="1257"/>
                </a:lnTo>
                <a:lnTo>
                  <a:pt x="1167" y="1257"/>
                </a:lnTo>
                <a:lnTo>
                  <a:pt x="1163" y="1250"/>
                </a:lnTo>
                <a:lnTo>
                  <a:pt x="1162" y="1246"/>
                </a:lnTo>
                <a:lnTo>
                  <a:pt x="1160" y="1242"/>
                </a:lnTo>
                <a:lnTo>
                  <a:pt x="1156" y="1239"/>
                </a:lnTo>
                <a:lnTo>
                  <a:pt x="1151" y="1235"/>
                </a:lnTo>
                <a:lnTo>
                  <a:pt x="1144" y="1232"/>
                </a:lnTo>
                <a:lnTo>
                  <a:pt x="1135" y="1228"/>
                </a:lnTo>
                <a:lnTo>
                  <a:pt x="1135" y="1228"/>
                </a:lnTo>
                <a:lnTo>
                  <a:pt x="1124" y="1226"/>
                </a:lnTo>
                <a:lnTo>
                  <a:pt x="1113" y="1223"/>
                </a:lnTo>
                <a:lnTo>
                  <a:pt x="1096" y="1223"/>
                </a:lnTo>
                <a:lnTo>
                  <a:pt x="1086" y="1223"/>
                </a:lnTo>
                <a:lnTo>
                  <a:pt x="1080" y="1223"/>
                </a:lnTo>
                <a:lnTo>
                  <a:pt x="1080" y="1223"/>
                </a:lnTo>
                <a:lnTo>
                  <a:pt x="1074" y="1216"/>
                </a:lnTo>
                <a:lnTo>
                  <a:pt x="1062" y="1198"/>
                </a:lnTo>
                <a:lnTo>
                  <a:pt x="1046" y="1174"/>
                </a:lnTo>
                <a:lnTo>
                  <a:pt x="1032" y="1149"/>
                </a:lnTo>
                <a:lnTo>
                  <a:pt x="1032" y="1149"/>
                </a:lnTo>
                <a:lnTo>
                  <a:pt x="1026" y="1135"/>
                </a:lnTo>
                <a:lnTo>
                  <a:pt x="1021" y="1115"/>
                </a:lnTo>
                <a:lnTo>
                  <a:pt x="1015" y="1091"/>
                </a:lnTo>
                <a:lnTo>
                  <a:pt x="1012" y="1066"/>
                </a:lnTo>
                <a:lnTo>
                  <a:pt x="1004" y="1020"/>
                </a:lnTo>
                <a:lnTo>
                  <a:pt x="1000" y="995"/>
                </a:lnTo>
                <a:lnTo>
                  <a:pt x="1000" y="995"/>
                </a:lnTo>
                <a:lnTo>
                  <a:pt x="995" y="981"/>
                </a:lnTo>
                <a:lnTo>
                  <a:pt x="987" y="961"/>
                </a:lnTo>
                <a:lnTo>
                  <a:pt x="977" y="942"/>
                </a:lnTo>
                <a:lnTo>
                  <a:pt x="970" y="927"/>
                </a:lnTo>
                <a:lnTo>
                  <a:pt x="970" y="927"/>
                </a:lnTo>
                <a:lnTo>
                  <a:pt x="956" y="911"/>
                </a:lnTo>
                <a:lnTo>
                  <a:pt x="933" y="884"/>
                </a:lnTo>
                <a:lnTo>
                  <a:pt x="902" y="850"/>
                </a:lnTo>
                <a:lnTo>
                  <a:pt x="902" y="850"/>
                </a:lnTo>
                <a:lnTo>
                  <a:pt x="902" y="841"/>
                </a:lnTo>
                <a:lnTo>
                  <a:pt x="901" y="835"/>
                </a:lnTo>
                <a:lnTo>
                  <a:pt x="898" y="830"/>
                </a:lnTo>
                <a:lnTo>
                  <a:pt x="898" y="830"/>
                </a:lnTo>
                <a:lnTo>
                  <a:pt x="895" y="827"/>
                </a:lnTo>
                <a:lnTo>
                  <a:pt x="892" y="826"/>
                </a:lnTo>
                <a:lnTo>
                  <a:pt x="889" y="824"/>
                </a:lnTo>
                <a:lnTo>
                  <a:pt x="883" y="818"/>
                </a:lnTo>
                <a:lnTo>
                  <a:pt x="883" y="818"/>
                </a:lnTo>
                <a:lnTo>
                  <a:pt x="864" y="791"/>
                </a:lnTo>
                <a:lnTo>
                  <a:pt x="853" y="775"/>
                </a:lnTo>
                <a:lnTo>
                  <a:pt x="843" y="758"/>
                </a:lnTo>
                <a:lnTo>
                  <a:pt x="843" y="758"/>
                </a:lnTo>
                <a:lnTo>
                  <a:pt x="834" y="740"/>
                </a:lnTo>
                <a:lnTo>
                  <a:pt x="824" y="722"/>
                </a:lnTo>
                <a:lnTo>
                  <a:pt x="812" y="704"/>
                </a:lnTo>
                <a:lnTo>
                  <a:pt x="803" y="691"/>
                </a:lnTo>
                <a:lnTo>
                  <a:pt x="803" y="691"/>
                </a:lnTo>
                <a:lnTo>
                  <a:pt x="790" y="676"/>
                </a:lnTo>
                <a:lnTo>
                  <a:pt x="786" y="670"/>
                </a:lnTo>
                <a:lnTo>
                  <a:pt x="782" y="665"/>
                </a:lnTo>
                <a:lnTo>
                  <a:pt x="782" y="665"/>
                </a:lnTo>
                <a:lnTo>
                  <a:pt x="772" y="636"/>
                </a:lnTo>
                <a:lnTo>
                  <a:pt x="762" y="616"/>
                </a:lnTo>
                <a:lnTo>
                  <a:pt x="750" y="597"/>
                </a:lnTo>
                <a:lnTo>
                  <a:pt x="750" y="597"/>
                </a:lnTo>
                <a:lnTo>
                  <a:pt x="740" y="582"/>
                </a:lnTo>
                <a:lnTo>
                  <a:pt x="730" y="574"/>
                </a:lnTo>
                <a:lnTo>
                  <a:pt x="724" y="568"/>
                </a:lnTo>
                <a:lnTo>
                  <a:pt x="720" y="567"/>
                </a:lnTo>
                <a:lnTo>
                  <a:pt x="720" y="567"/>
                </a:lnTo>
                <a:lnTo>
                  <a:pt x="717" y="563"/>
                </a:lnTo>
                <a:lnTo>
                  <a:pt x="713" y="555"/>
                </a:lnTo>
                <a:lnTo>
                  <a:pt x="708" y="543"/>
                </a:lnTo>
                <a:lnTo>
                  <a:pt x="705" y="530"/>
                </a:lnTo>
                <a:lnTo>
                  <a:pt x="705" y="530"/>
                </a:lnTo>
                <a:lnTo>
                  <a:pt x="698" y="486"/>
                </a:lnTo>
                <a:lnTo>
                  <a:pt x="694" y="462"/>
                </a:lnTo>
                <a:lnTo>
                  <a:pt x="692" y="443"/>
                </a:lnTo>
                <a:lnTo>
                  <a:pt x="692" y="443"/>
                </a:lnTo>
                <a:lnTo>
                  <a:pt x="689" y="426"/>
                </a:lnTo>
                <a:lnTo>
                  <a:pt x="685" y="409"/>
                </a:lnTo>
                <a:lnTo>
                  <a:pt x="679" y="390"/>
                </a:lnTo>
                <a:lnTo>
                  <a:pt x="679" y="390"/>
                </a:lnTo>
                <a:lnTo>
                  <a:pt x="734" y="388"/>
                </a:lnTo>
                <a:lnTo>
                  <a:pt x="773" y="388"/>
                </a:lnTo>
                <a:lnTo>
                  <a:pt x="787" y="388"/>
                </a:lnTo>
                <a:lnTo>
                  <a:pt x="796" y="388"/>
                </a:lnTo>
                <a:lnTo>
                  <a:pt x="796" y="388"/>
                </a:lnTo>
                <a:lnTo>
                  <a:pt x="803" y="390"/>
                </a:lnTo>
                <a:lnTo>
                  <a:pt x="808" y="393"/>
                </a:lnTo>
                <a:lnTo>
                  <a:pt x="810" y="394"/>
                </a:lnTo>
                <a:lnTo>
                  <a:pt x="811" y="393"/>
                </a:lnTo>
                <a:lnTo>
                  <a:pt x="811" y="393"/>
                </a:lnTo>
                <a:lnTo>
                  <a:pt x="816" y="347"/>
                </a:lnTo>
                <a:lnTo>
                  <a:pt x="816" y="347"/>
                </a:lnTo>
                <a:lnTo>
                  <a:pt x="892" y="341"/>
                </a:lnTo>
                <a:lnTo>
                  <a:pt x="1002" y="334"/>
                </a:lnTo>
                <a:lnTo>
                  <a:pt x="1002" y="334"/>
                </a:lnTo>
                <a:lnTo>
                  <a:pt x="1018" y="332"/>
                </a:lnTo>
                <a:lnTo>
                  <a:pt x="1034" y="329"/>
                </a:lnTo>
                <a:lnTo>
                  <a:pt x="1065" y="324"/>
                </a:lnTo>
                <a:lnTo>
                  <a:pt x="1081" y="321"/>
                </a:lnTo>
                <a:lnTo>
                  <a:pt x="1096" y="319"/>
                </a:lnTo>
                <a:lnTo>
                  <a:pt x="1112" y="318"/>
                </a:lnTo>
                <a:lnTo>
                  <a:pt x="1127" y="319"/>
                </a:lnTo>
                <a:lnTo>
                  <a:pt x="1127" y="319"/>
                </a:lnTo>
                <a:lnTo>
                  <a:pt x="1143" y="321"/>
                </a:lnTo>
                <a:lnTo>
                  <a:pt x="1157" y="324"/>
                </a:lnTo>
                <a:lnTo>
                  <a:pt x="1181" y="332"/>
                </a:lnTo>
                <a:lnTo>
                  <a:pt x="1198" y="338"/>
                </a:lnTo>
                <a:lnTo>
                  <a:pt x="1204" y="340"/>
                </a:lnTo>
                <a:lnTo>
                  <a:pt x="1204" y="340"/>
                </a:lnTo>
                <a:lnTo>
                  <a:pt x="1203" y="345"/>
                </a:lnTo>
                <a:lnTo>
                  <a:pt x="1203" y="347"/>
                </a:lnTo>
                <a:lnTo>
                  <a:pt x="1204" y="350"/>
                </a:lnTo>
                <a:lnTo>
                  <a:pt x="1204" y="350"/>
                </a:lnTo>
                <a:lnTo>
                  <a:pt x="1228" y="366"/>
                </a:lnTo>
                <a:lnTo>
                  <a:pt x="1247" y="380"/>
                </a:lnTo>
                <a:lnTo>
                  <a:pt x="1265" y="390"/>
                </a:lnTo>
                <a:lnTo>
                  <a:pt x="1265" y="390"/>
                </a:lnTo>
                <a:lnTo>
                  <a:pt x="1300" y="412"/>
                </a:lnTo>
                <a:lnTo>
                  <a:pt x="1318" y="423"/>
                </a:lnTo>
                <a:lnTo>
                  <a:pt x="1332" y="432"/>
                </a:lnTo>
                <a:lnTo>
                  <a:pt x="1332" y="432"/>
                </a:lnTo>
                <a:lnTo>
                  <a:pt x="1342" y="440"/>
                </a:lnTo>
                <a:lnTo>
                  <a:pt x="1348" y="445"/>
                </a:lnTo>
                <a:lnTo>
                  <a:pt x="1355" y="450"/>
                </a:lnTo>
                <a:lnTo>
                  <a:pt x="1363" y="452"/>
                </a:lnTo>
                <a:lnTo>
                  <a:pt x="1371" y="454"/>
                </a:lnTo>
                <a:lnTo>
                  <a:pt x="1380" y="452"/>
                </a:lnTo>
                <a:lnTo>
                  <a:pt x="1385" y="450"/>
                </a:lnTo>
                <a:lnTo>
                  <a:pt x="1390" y="448"/>
                </a:lnTo>
                <a:lnTo>
                  <a:pt x="1390" y="448"/>
                </a:lnTo>
                <a:lnTo>
                  <a:pt x="1395" y="444"/>
                </a:lnTo>
                <a:lnTo>
                  <a:pt x="1400" y="439"/>
                </a:lnTo>
                <a:lnTo>
                  <a:pt x="1403" y="435"/>
                </a:lnTo>
                <a:lnTo>
                  <a:pt x="1406" y="430"/>
                </a:lnTo>
                <a:lnTo>
                  <a:pt x="1409" y="419"/>
                </a:lnTo>
                <a:lnTo>
                  <a:pt x="1411" y="407"/>
                </a:lnTo>
                <a:lnTo>
                  <a:pt x="1413" y="396"/>
                </a:lnTo>
                <a:lnTo>
                  <a:pt x="1413" y="386"/>
                </a:lnTo>
                <a:lnTo>
                  <a:pt x="1411" y="377"/>
                </a:lnTo>
                <a:lnTo>
                  <a:pt x="1409" y="371"/>
                </a:lnTo>
                <a:lnTo>
                  <a:pt x="1409" y="371"/>
                </a:lnTo>
                <a:lnTo>
                  <a:pt x="1406" y="361"/>
                </a:lnTo>
                <a:lnTo>
                  <a:pt x="1406" y="351"/>
                </a:lnTo>
                <a:lnTo>
                  <a:pt x="1406" y="351"/>
                </a:lnTo>
                <a:lnTo>
                  <a:pt x="1406" y="338"/>
                </a:lnTo>
                <a:lnTo>
                  <a:pt x="1404" y="333"/>
                </a:lnTo>
                <a:lnTo>
                  <a:pt x="1401" y="327"/>
                </a:lnTo>
                <a:lnTo>
                  <a:pt x="1401" y="327"/>
                </a:lnTo>
                <a:lnTo>
                  <a:pt x="1398" y="324"/>
                </a:lnTo>
                <a:lnTo>
                  <a:pt x="1397" y="321"/>
                </a:lnTo>
                <a:lnTo>
                  <a:pt x="1397" y="318"/>
                </a:lnTo>
                <a:lnTo>
                  <a:pt x="1395" y="310"/>
                </a:lnTo>
                <a:lnTo>
                  <a:pt x="1395" y="310"/>
                </a:lnTo>
                <a:lnTo>
                  <a:pt x="1389" y="298"/>
                </a:lnTo>
                <a:lnTo>
                  <a:pt x="1383" y="289"/>
                </a:lnTo>
                <a:lnTo>
                  <a:pt x="1378" y="281"/>
                </a:lnTo>
                <a:lnTo>
                  <a:pt x="1373" y="276"/>
                </a:lnTo>
                <a:lnTo>
                  <a:pt x="1373" y="276"/>
                </a:lnTo>
                <a:lnTo>
                  <a:pt x="1363" y="269"/>
                </a:lnTo>
                <a:lnTo>
                  <a:pt x="1353" y="264"/>
                </a:lnTo>
                <a:lnTo>
                  <a:pt x="1353" y="264"/>
                </a:lnTo>
                <a:lnTo>
                  <a:pt x="1347" y="261"/>
                </a:lnTo>
                <a:lnTo>
                  <a:pt x="1340" y="257"/>
                </a:lnTo>
                <a:lnTo>
                  <a:pt x="1332" y="251"/>
                </a:lnTo>
                <a:lnTo>
                  <a:pt x="1327" y="247"/>
                </a:lnTo>
                <a:lnTo>
                  <a:pt x="1327" y="247"/>
                </a:lnTo>
                <a:lnTo>
                  <a:pt x="1326" y="244"/>
                </a:lnTo>
                <a:lnTo>
                  <a:pt x="1323" y="239"/>
                </a:lnTo>
                <a:lnTo>
                  <a:pt x="1321" y="235"/>
                </a:lnTo>
                <a:lnTo>
                  <a:pt x="1316" y="233"/>
                </a:lnTo>
                <a:lnTo>
                  <a:pt x="1310" y="229"/>
                </a:lnTo>
                <a:lnTo>
                  <a:pt x="1302" y="226"/>
                </a:lnTo>
                <a:lnTo>
                  <a:pt x="1302" y="226"/>
                </a:lnTo>
                <a:lnTo>
                  <a:pt x="1284" y="219"/>
                </a:lnTo>
                <a:lnTo>
                  <a:pt x="1269" y="215"/>
                </a:lnTo>
                <a:lnTo>
                  <a:pt x="1259" y="213"/>
                </a:lnTo>
                <a:lnTo>
                  <a:pt x="1255" y="214"/>
                </a:lnTo>
                <a:lnTo>
                  <a:pt x="1252" y="215"/>
                </a:lnTo>
                <a:lnTo>
                  <a:pt x="1252" y="215"/>
                </a:lnTo>
                <a:lnTo>
                  <a:pt x="1241" y="221"/>
                </a:lnTo>
                <a:lnTo>
                  <a:pt x="1226" y="232"/>
                </a:lnTo>
                <a:lnTo>
                  <a:pt x="1213" y="244"/>
                </a:lnTo>
                <a:lnTo>
                  <a:pt x="1210" y="247"/>
                </a:lnTo>
                <a:lnTo>
                  <a:pt x="1207" y="250"/>
                </a:lnTo>
                <a:lnTo>
                  <a:pt x="1207" y="250"/>
                </a:lnTo>
                <a:lnTo>
                  <a:pt x="1210" y="253"/>
                </a:lnTo>
                <a:lnTo>
                  <a:pt x="1210" y="255"/>
                </a:lnTo>
                <a:lnTo>
                  <a:pt x="1207" y="258"/>
                </a:lnTo>
                <a:lnTo>
                  <a:pt x="1207" y="258"/>
                </a:lnTo>
                <a:lnTo>
                  <a:pt x="1192" y="265"/>
                </a:lnTo>
                <a:lnTo>
                  <a:pt x="1178" y="271"/>
                </a:lnTo>
                <a:lnTo>
                  <a:pt x="1149" y="269"/>
                </a:lnTo>
                <a:lnTo>
                  <a:pt x="1149" y="269"/>
                </a:lnTo>
                <a:lnTo>
                  <a:pt x="952" y="260"/>
                </a:lnTo>
                <a:lnTo>
                  <a:pt x="952" y="260"/>
                </a:lnTo>
                <a:lnTo>
                  <a:pt x="827" y="253"/>
                </a:lnTo>
                <a:lnTo>
                  <a:pt x="827" y="253"/>
                </a:lnTo>
                <a:lnTo>
                  <a:pt x="827" y="250"/>
                </a:lnTo>
                <a:lnTo>
                  <a:pt x="827" y="246"/>
                </a:lnTo>
                <a:lnTo>
                  <a:pt x="825" y="245"/>
                </a:lnTo>
                <a:lnTo>
                  <a:pt x="824" y="245"/>
                </a:lnTo>
                <a:lnTo>
                  <a:pt x="824" y="245"/>
                </a:lnTo>
                <a:lnTo>
                  <a:pt x="786" y="242"/>
                </a:lnTo>
                <a:lnTo>
                  <a:pt x="754" y="241"/>
                </a:lnTo>
                <a:lnTo>
                  <a:pt x="724" y="240"/>
                </a:lnTo>
                <a:lnTo>
                  <a:pt x="724" y="240"/>
                </a:lnTo>
                <a:lnTo>
                  <a:pt x="693" y="240"/>
                </a:lnTo>
                <a:lnTo>
                  <a:pt x="656" y="239"/>
                </a:lnTo>
                <a:lnTo>
                  <a:pt x="614" y="236"/>
                </a:lnTo>
                <a:lnTo>
                  <a:pt x="614" y="236"/>
                </a:lnTo>
                <a:lnTo>
                  <a:pt x="617" y="232"/>
                </a:lnTo>
                <a:lnTo>
                  <a:pt x="618" y="228"/>
                </a:lnTo>
                <a:lnTo>
                  <a:pt x="618" y="226"/>
                </a:lnTo>
                <a:lnTo>
                  <a:pt x="618" y="226"/>
                </a:lnTo>
                <a:lnTo>
                  <a:pt x="619" y="219"/>
                </a:lnTo>
                <a:lnTo>
                  <a:pt x="620" y="215"/>
                </a:lnTo>
                <a:lnTo>
                  <a:pt x="620" y="215"/>
                </a:lnTo>
                <a:lnTo>
                  <a:pt x="621" y="214"/>
                </a:lnTo>
                <a:lnTo>
                  <a:pt x="623" y="210"/>
                </a:lnTo>
                <a:lnTo>
                  <a:pt x="623" y="210"/>
                </a:lnTo>
                <a:lnTo>
                  <a:pt x="623" y="208"/>
                </a:lnTo>
                <a:lnTo>
                  <a:pt x="621" y="204"/>
                </a:lnTo>
                <a:lnTo>
                  <a:pt x="620" y="202"/>
                </a:lnTo>
                <a:lnTo>
                  <a:pt x="620" y="202"/>
                </a:lnTo>
                <a:lnTo>
                  <a:pt x="623" y="201"/>
                </a:lnTo>
                <a:lnTo>
                  <a:pt x="625" y="198"/>
                </a:lnTo>
                <a:lnTo>
                  <a:pt x="629" y="193"/>
                </a:lnTo>
                <a:lnTo>
                  <a:pt x="630" y="191"/>
                </a:lnTo>
                <a:lnTo>
                  <a:pt x="629" y="189"/>
                </a:lnTo>
                <a:lnTo>
                  <a:pt x="629" y="189"/>
                </a:lnTo>
                <a:lnTo>
                  <a:pt x="627" y="178"/>
                </a:lnTo>
                <a:lnTo>
                  <a:pt x="625" y="173"/>
                </a:lnTo>
                <a:lnTo>
                  <a:pt x="620" y="165"/>
                </a:lnTo>
                <a:lnTo>
                  <a:pt x="620" y="165"/>
                </a:lnTo>
                <a:lnTo>
                  <a:pt x="603" y="139"/>
                </a:lnTo>
                <a:lnTo>
                  <a:pt x="603" y="139"/>
                </a:lnTo>
                <a:lnTo>
                  <a:pt x="620" y="130"/>
                </a:lnTo>
                <a:lnTo>
                  <a:pt x="634" y="122"/>
                </a:lnTo>
                <a:lnTo>
                  <a:pt x="649" y="115"/>
                </a:lnTo>
                <a:lnTo>
                  <a:pt x="649" y="115"/>
                </a:lnTo>
                <a:lnTo>
                  <a:pt x="655" y="110"/>
                </a:lnTo>
                <a:lnTo>
                  <a:pt x="661" y="104"/>
                </a:lnTo>
                <a:lnTo>
                  <a:pt x="670" y="92"/>
                </a:lnTo>
                <a:lnTo>
                  <a:pt x="675" y="86"/>
                </a:lnTo>
                <a:lnTo>
                  <a:pt x="677" y="80"/>
                </a:lnTo>
                <a:lnTo>
                  <a:pt x="677" y="75"/>
                </a:lnTo>
                <a:lnTo>
                  <a:pt x="676" y="73"/>
                </a:lnTo>
                <a:lnTo>
                  <a:pt x="676" y="73"/>
                </a:lnTo>
                <a:lnTo>
                  <a:pt x="671" y="71"/>
                </a:lnTo>
                <a:lnTo>
                  <a:pt x="663" y="69"/>
                </a:lnTo>
                <a:lnTo>
                  <a:pt x="638" y="66"/>
                </a:lnTo>
                <a:lnTo>
                  <a:pt x="613" y="63"/>
                </a:lnTo>
                <a:lnTo>
                  <a:pt x="601" y="62"/>
                </a:lnTo>
                <a:lnTo>
                  <a:pt x="601" y="62"/>
                </a:lnTo>
                <a:lnTo>
                  <a:pt x="587" y="43"/>
                </a:lnTo>
                <a:lnTo>
                  <a:pt x="577" y="30"/>
                </a:lnTo>
                <a:lnTo>
                  <a:pt x="572" y="20"/>
                </a:lnTo>
                <a:lnTo>
                  <a:pt x="572" y="20"/>
                </a:lnTo>
                <a:lnTo>
                  <a:pt x="570" y="14"/>
                </a:lnTo>
                <a:lnTo>
                  <a:pt x="564" y="8"/>
                </a:lnTo>
                <a:lnTo>
                  <a:pt x="557" y="4"/>
                </a:lnTo>
                <a:lnTo>
                  <a:pt x="553" y="1"/>
                </a:lnTo>
                <a:lnTo>
                  <a:pt x="549" y="1"/>
                </a:lnTo>
                <a:lnTo>
                  <a:pt x="549" y="1"/>
                </a:lnTo>
                <a:lnTo>
                  <a:pt x="534" y="3"/>
                </a:lnTo>
                <a:lnTo>
                  <a:pt x="515" y="4"/>
                </a:lnTo>
                <a:lnTo>
                  <a:pt x="490" y="7"/>
                </a:lnTo>
                <a:lnTo>
                  <a:pt x="490" y="7"/>
                </a:lnTo>
                <a:lnTo>
                  <a:pt x="489" y="6"/>
                </a:lnTo>
                <a:lnTo>
                  <a:pt x="486" y="3"/>
                </a:lnTo>
                <a:lnTo>
                  <a:pt x="484" y="1"/>
                </a:lnTo>
                <a:lnTo>
                  <a:pt x="481" y="0"/>
                </a:lnTo>
                <a:lnTo>
                  <a:pt x="477" y="0"/>
                </a:lnTo>
                <a:lnTo>
                  <a:pt x="473" y="1"/>
                </a:lnTo>
                <a:lnTo>
                  <a:pt x="473" y="1"/>
                </a:lnTo>
                <a:lnTo>
                  <a:pt x="469" y="3"/>
                </a:lnTo>
                <a:lnTo>
                  <a:pt x="466" y="5"/>
                </a:lnTo>
                <a:lnTo>
                  <a:pt x="463" y="10"/>
                </a:lnTo>
                <a:lnTo>
                  <a:pt x="461" y="13"/>
                </a:lnTo>
                <a:lnTo>
                  <a:pt x="463" y="14"/>
                </a:lnTo>
                <a:lnTo>
                  <a:pt x="463" y="14"/>
                </a:lnTo>
                <a:lnTo>
                  <a:pt x="458" y="16"/>
                </a:lnTo>
                <a:lnTo>
                  <a:pt x="447" y="22"/>
                </a:lnTo>
                <a:lnTo>
                  <a:pt x="434" y="31"/>
                </a:lnTo>
                <a:lnTo>
                  <a:pt x="427" y="38"/>
                </a:lnTo>
                <a:lnTo>
                  <a:pt x="421" y="44"/>
                </a:lnTo>
                <a:lnTo>
                  <a:pt x="421" y="44"/>
                </a:lnTo>
                <a:lnTo>
                  <a:pt x="410" y="57"/>
                </a:lnTo>
                <a:lnTo>
                  <a:pt x="405" y="63"/>
                </a:lnTo>
                <a:lnTo>
                  <a:pt x="402" y="69"/>
                </a:lnTo>
                <a:lnTo>
                  <a:pt x="399" y="76"/>
                </a:lnTo>
                <a:lnTo>
                  <a:pt x="397" y="84"/>
                </a:lnTo>
                <a:lnTo>
                  <a:pt x="396" y="93"/>
                </a:lnTo>
                <a:lnTo>
                  <a:pt x="397" y="104"/>
                </a:lnTo>
                <a:lnTo>
                  <a:pt x="397" y="104"/>
                </a:lnTo>
                <a:lnTo>
                  <a:pt x="401" y="127"/>
                </a:lnTo>
                <a:lnTo>
                  <a:pt x="405" y="147"/>
                </a:lnTo>
                <a:lnTo>
                  <a:pt x="410" y="166"/>
                </a:lnTo>
                <a:lnTo>
                  <a:pt x="421" y="168"/>
                </a:lnTo>
                <a:lnTo>
                  <a:pt x="421" y="168"/>
                </a:lnTo>
                <a:lnTo>
                  <a:pt x="423" y="178"/>
                </a:lnTo>
                <a:lnTo>
                  <a:pt x="424" y="185"/>
                </a:lnTo>
                <a:lnTo>
                  <a:pt x="426" y="192"/>
                </a:lnTo>
                <a:lnTo>
                  <a:pt x="426" y="192"/>
                </a:lnTo>
                <a:lnTo>
                  <a:pt x="424" y="202"/>
                </a:lnTo>
                <a:lnTo>
                  <a:pt x="424" y="204"/>
                </a:lnTo>
                <a:lnTo>
                  <a:pt x="426" y="205"/>
                </a:lnTo>
                <a:lnTo>
                  <a:pt x="426" y="205"/>
                </a:lnTo>
                <a:lnTo>
                  <a:pt x="427" y="205"/>
                </a:lnTo>
                <a:lnTo>
                  <a:pt x="428" y="204"/>
                </a:lnTo>
                <a:lnTo>
                  <a:pt x="429" y="203"/>
                </a:lnTo>
                <a:lnTo>
                  <a:pt x="429" y="205"/>
                </a:lnTo>
                <a:lnTo>
                  <a:pt x="429" y="205"/>
                </a:lnTo>
                <a:lnTo>
                  <a:pt x="429" y="211"/>
                </a:lnTo>
                <a:lnTo>
                  <a:pt x="430" y="214"/>
                </a:lnTo>
                <a:lnTo>
                  <a:pt x="432" y="215"/>
                </a:lnTo>
                <a:lnTo>
                  <a:pt x="432" y="215"/>
                </a:lnTo>
                <a:lnTo>
                  <a:pt x="434" y="216"/>
                </a:lnTo>
                <a:lnTo>
                  <a:pt x="436" y="216"/>
                </a:lnTo>
                <a:lnTo>
                  <a:pt x="436" y="216"/>
                </a:lnTo>
                <a:lnTo>
                  <a:pt x="436" y="217"/>
                </a:lnTo>
                <a:lnTo>
                  <a:pt x="436" y="219"/>
                </a:lnTo>
                <a:lnTo>
                  <a:pt x="436" y="220"/>
                </a:lnTo>
                <a:lnTo>
                  <a:pt x="439" y="221"/>
                </a:lnTo>
                <a:lnTo>
                  <a:pt x="439" y="221"/>
                </a:lnTo>
                <a:lnTo>
                  <a:pt x="444" y="221"/>
                </a:lnTo>
                <a:lnTo>
                  <a:pt x="447" y="221"/>
                </a:lnTo>
                <a:lnTo>
                  <a:pt x="447" y="221"/>
                </a:lnTo>
                <a:lnTo>
                  <a:pt x="447" y="222"/>
                </a:lnTo>
                <a:lnTo>
                  <a:pt x="447" y="223"/>
                </a:lnTo>
                <a:lnTo>
                  <a:pt x="447" y="226"/>
                </a:lnTo>
                <a:lnTo>
                  <a:pt x="447" y="226"/>
                </a:lnTo>
                <a:lnTo>
                  <a:pt x="440" y="240"/>
                </a:lnTo>
                <a:lnTo>
                  <a:pt x="440" y="24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24">
            <a:extLst>
              <a:ext uri="{FF2B5EF4-FFF2-40B4-BE49-F238E27FC236}">
                <a16:creationId xmlns:a16="http://schemas.microsoft.com/office/drawing/2014/main" id="{DF624103-3D80-421A-97F3-AAAEDB81C8FA}"/>
              </a:ext>
            </a:extLst>
          </p:cNvPr>
          <p:cNvSpPr>
            <a:spLocks noEditPoints="1"/>
          </p:cNvSpPr>
          <p:nvPr/>
        </p:nvSpPr>
        <p:spPr bwMode="auto">
          <a:xfrm>
            <a:off x="4133518" y="2915176"/>
            <a:ext cx="1638961" cy="1433808"/>
          </a:xfrm>
          <a:custGeom>
            <a:avLst/>
            <a:gdLst>
              <a:gd name="T0" fmla="*/ 893 w 1446"/>
              <a:gd name="T1" fmla="*/ 284 h 1265"/>
              <a:gd name="T2" fmla="*/ 834 w 1446"/>
              <a:gd name="T3" fmla="*/ 307 h 1265"/>
              <a:gd name="T4" fmla="*/ 706 w 1446"/>
              <a:gd name="T5" fmla="*/ 323 h 1265"/>
              <a:gd name="T6" fmla="*/ 606 w 1446"/>
              <a:gd name="T7" fmla="*/ 264 h 1265"/>
              <a:gd name="T8" fmla="*/ 605 w 1446"/>
              <a:gd name="T9" fmla="*/ 127 h 1265"/>
              <a:gd name="T10" fmla="*/ 641 w 1446"/>
              <a:gd name="T11" fmla="*/ 36 h 1265"/>
              <a:gd name="T12" fmla="*/ 628 w 1446"/>
              <a:gd name="T13" fmla="*/ 9 h 1265"/>
              <a:gd name="T14" fmla="*/ 582 w 1446"/>
              <a:gd name="T15" fmla="*/ 10 h 1265"/>
              <a:gd name="T16" fmla="*/ 564 w 1446"/>
              <a:gd name="T17" fmla="*/ 35 h 1265"/>
              <a:gd name="T18" fmla="*/ 545 w 1446"/>
              <a:gd name="T19" fmla="*/ 48 h 1265"/>
              <a:gd name="T20" fmla="*/ 548 w 1446"/>
              <a:gd name="T21" fmla="*/ 135 h 1265"/>
              <a:gd name="T22" fmla="*/ 546 w 1446"/>
              <a:gd name="T23" fmla="*/ 324 h 1265"/>
              <a:gd name="T24" fmla="*/ 674 w 1446"/>
              <a:gd name="T25" fmla="*/ 430 h 1265"/>
              <a:gd name="T26" fmla="*/ 797 w 1446"/>
              <a:gd name="T27" fmla="*/ 457 h 1265"/>
              <a:gd name="T28" fmla="*/ 819 w 1446"/>
              <a:gd name="T29" fmla="*/ 524 h 1265"/>
              <a:gd name="T30" fmla="*/ 850 w 1446"/>
              <a:gd name="T31" fmla="*/ 570 h 1265"/>
              <a:gd name="T32" fmla="*/ 814 w 1446"/>
              <a:gd name="T33" fmla="*/ 652 h 1265"/>
              <a:gd name="T34" fmla="*/ 736 w 1446"/>
              <a:gd name="T35" fmla="*/ 712 h 1265"/>
              <a:gd name="T36" fmla="*/ 675 w 1446"/>
              <a:gd name="T37" fmla="*/ 836 h 1265"/>
              <a:gd name="T38" fmla="*/ 567 w 1446"/>
              <a:gd name="T39" fmla="*/ 917 h 1265"/>
              <a:gd name="T40" fmla="*/ 407 w 1446"/>
              <a:gd name="T41" fmla="*/ 943 h 1265"/>
              <a:gd name="T42" fmla="*/ 155 w 1446"/>
              <a:gd name="T43" fmla="*/ 988 h 1265"/>
              <a:gd name="T44" fmla="*/ 86 w 1446"/>
              <a:gd name="T45" fmla="*/ 1031 h 1265"/>
              <a:gd name="T46" fmla="*/ 14 w 1446"/>
              <a:gd name="T47" fmla="*/ 1113 h 1265"/>
              <a:gd name="T48" fmla="*/ 9 w 1446"/>
              <a:gd name="T49" fmla="*/ 1188 h 1265"/>
              <a:gd name="T50" fmla="*/ 126 w 1446"/>
              <a:gd name="T51" fmla="*/ 1139 h 1265"/>
              <a:gd name="T52" fmla="*/ 197 w 1446"/>
              <a:gd name="T53" fmla="*/ 1109 h 1265"/>
              <a:gd name="T54" fmla="*/ 422 w 1446"/>
              <a:gd name="T55" fmla="*/ 1056 h 1265"/>
              <a:gd name="T56" fmla="*/ 703 w 1446"/>
              <a:gd name="T57" fmla="*/ 1005 h 1265"/>
              <a:gd name="T58" fmla="*/ 839 w 1446"/>
              <a:gd name="T59" fmla="*/ 926 h 1265"/>
              <a:gd name="T60" fmla="*/ 1109 w 1446"/>
              <a:gd name="T61" fmla="*/ 882 h 1265"/>
              <a:gd name="T62" fmla="*/ 1152 w 1446"/>
              <a:gd name="T63" fmla="*/ 966 h 1265"/>
              <a:gd name="T64" fmla="*/ 1243 w 1446"/>
              <a:gd name="T65" fmla="*/ 1148 h 1265"/>
              <a:gd name="T66" fmla="*/ 1216 w 1446"/>
              <a:gd name="T67" fmla="*/ 1227 h 1265"/>
              <a:gd name="T68" fmla="*/ 1333 w 1446"/>
              <a:gd name="T69" fmla="*/ 1264 h 1265"/>
              <a:gd name="T70" fmla="*/ 1446 w 1446"/>
              <a:gd name="T71" fmla="*/ 1245 h 1265"/>
              <a:gd name="T72" fmla="*/ 1390 w 1446"/>
              <a:gd name="T73" fmla="*/ 1218 h 1265"/>
              <a:gd name="T74" fmla="*/ 1354 w 1446"/>
              <a:gd name="T75" fmla="*/ 1166 h 1265"/>
              <a:gd name="T76" fmla="*/ 1322 w 1446"/>
              <a:gd name="T77" fmla="*/ 1140 h 1265"/>
              <a:gd name="T78" fmla="*/ 1268 w 1446"/>
              <a:gd name="T79" fmla="*/ 938 h 1265"/>
              <a:gd name="T80" fmla="*/ 1233 w 1446"/>
              <a:gd name="T81" fmla="*/ 802 h 1265"/>
              <a:gd name="T82" fmla="*/ 1192 w 1446"/>
              <a:gd name="T83" fmla="*/ 764 h 1265"/>
              <a:gd name="T84" fmla="*/ 1208 w 1446"/>
              <a:gd name="T85" fmla="*/ 660 h 1265"/>
              <a:gd name="T86" fmla="*/ 1217 w 1446"/>
              <a:gd name="T87" fmla="*/ 537 h 1265"/>
              <a:gd name="T88" fmla="*/ 1171 w 1446"/>
              <a:gd name="T89" fmla="*/ 530 h 1265"/>
              <a:gd name="T90" fmla="*/ 1137 w 1446"/>
              <a:gd name="T91" fmla="*/ 474 h 1265"/>
              <a:gd name="T92" fmla="*/ 1107 w 1446"/>
              <a:gd name="T93" fmla="*/ 386 h 1265"/>
              <a:gd name="T94" fmla="*/ 1019 w 1446"/>
              <a:gd name="T95" fmla="*/ 311 h 1265"/>
              <a:gd name="T96" fmla="*/ 1073 w 1446"/>
              <a:gd name="T97" fmla="*/ 259 h 1265"/>
              <a:gd name="T98" fmla="*/ 1080 w 1446"/>
              <a:gd name="T99" fmla="*/ 213 h 1265"/>
              <a:gd name="T100" fmla="*/ 1061 w 1446"/>
              <a:gd name="T101" fmla="*/ 144 h 1265"/>
              <a:gd name="T102" fmla="*/ 1132 w 1446"/>
              <a:gd name="T103" fmla="*/ 101 h 1265"/>
              <a:gd name="T104" fmla="*/ 1020 w 1446"/>
              <a:gd name="T105" fmla="*/ 53 h 1265"/>
              <a:gd name="T106" fmla="*/ 933 w 1446"/>
              <a:gd name="T107" fmla="*/ 42 h 1265"/>
              <a:gd name="T108" fmla="*/ 888 w 1446"/>
              <a:gd name="T109" fmla="*/ 82 h 1265"/>
              <a:gd name="T110" fmla="*/ 876 w 1446"/>
              <a:gd name="T111" fmla="*/ 184 h 1265"/>
              <a:gd name="T112" fmla="*/ 1068 w 1446"/>
              <a:gd name="T113" fmla="*/ 678 h 1265"/>
              <a:gd name="T114" fmla="*/ 1015 w 1446"/>
              <a:gd name="T115" fmla="*/ 732 h 1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446" h="1265">
                <a:moveTo>
                  <a:pt x="882" y="191"/>
                </a:moveTo>
                <a:lnTo>
                  <a:pt x="882" y="191"/>
                </a:lnTo>
                <a:lnTo>
                  <a:pt x="891" y="206"/>
                </a:lnTo>
                <a:lnTo>
                  <a:pt x="897" y="218"/>
                </a:lnTo>
                <a:lnTo>
                  <a:pt x="900" y="225"/>
                </a:lnTo>
                <a:lnTo>
                  <a:pt x="900" y="244"/>
                </a:lnTo>
                <a:lnTo>
                  <a:pt x="900" y="244"/>
                </a:lnTo>
                <a:lnTo>
                  <a:pt x="901" y="266"/>
                </a:lnTo>
                <a:lnTo>
                  <a:pt x="894" y="274"/>
                </a:lnTo>
                <a:lnTo>
                  <a:pt x="893" y="284"/>
                </a:lnTo>
                <a:lnTo>
                  <a:pt x="890" y="295"/>
                </a:lnTo>
                <a:lnTo>
                  <a:pt x="890" y="295"/>
                </a:lnTo>
                <a:lnTo>
                  <a:pt x="884" y="299"/>
                </a:lnTo>
                <a:lnTo>
                  <a:pt x="878" y="302"/>
                </a:lnTo>
                <a:lnTo>
                  <a:pt x="871" y="305"/>
                </a:lnTo>
                <a:lnTo>
                  <a:pt x="871" y="305"/>
                </a:lnTo>
                <a:lnTo>
                  <a:pt x="852" y="306"/>
                </a:lnTo>
                <a:lnTo>
                  <a:pt x="842" y="306"/>
                </a:lnTo>
                <a:lnTo>
                  <a:pt x="834" y="307"/>
                </a:lnTo>
                <a:lnTo>
                  <a:pt x="834" y="307"/>
                </a:lnTo>
                <a:lnTo>
                  <a:pt x="807" y="313"/>
                </a:lnTo>
                <a:lnTo>
                  <a:pt x="792" y="317"/>
                </a:lnTo>
                <a:lnTo>
                  <a:pt x="780" y="319"/>
                </a:lnTo>
                <a:lnTo>
                  <a:pt x="780" y="319"/>
                </a:lnTo>
                <a:lnTo>
                  <a:pt x="731" y="323"/>
                </a:lnTo>
                <a:lnTo>
                  <a:pt x="731" y="323"/>
                </a:lnTo>
                <a:lnTo>
                  <a:pt x="719" y="323"/>
                </a:lnTo>
                <a:lnTo>
                  <a:pt x="711" y="323"/>
                </a:lnTo>
                <a:lnTo>
                  <a:pt x="706" y="323"/>
                </a:lnTo>
                <a:lnTo>
                  <a:pt x="706" y="323"/>
                </a:lnTo>
                <a:lnTo>
                  <a:pt x="698" y="329"/>
                </a:lnTo>
                <a:lnTo>
                  <a:pt x="692" y="332"/>
                </a:lnTo>
                <a:lnTo>
                  <a:pt x="628" y="332"/>
                </a:lnTo>
                <a:lnTo>
                  <a:pt x="628" y="332"/>
                </a:lnTo>
                <a:lnTo>
                  <a:pt x="624" y="331"/>
                </a:lnTo>
                <a:lnTo>
                  <a:pt x="622" y="326"/>
                </a:lnTo>
                <a:lnTo>
                  <a:pt x="618" y="321"/>
                </a:lnTo>
                <a:lnTo>
                  <a:pt x="617" y="318"/>
                </a:lnTo>
                <a:lnTo>
                  <a:pt x="617" y="318"/>
                </a:lnTo>
                <a:lnTo>
                  <a:pt x="606" y="264"/>
                </a:lnTo>
                <a:lnTo>
                  <a:pt x="599" y="224"/>
                </a:lnTo>
                <a:lnTo>
                  <a:pt x="597" y="207"/>
                </a:lnTo>
                <a:lnTo>
                  <a:pt x="595" y="195"/>
                </a:lnTo>
                <a:lnTo>
                  <a:pt x="595" y="195"/>
                </a:lnTo>
                <a:lnTo>
                  <a:pt x="597" y="177"/>
                </a:lnTo>
                <a:lnTo>
                  <a:pt x="598" y="161"/>
                </a:lnTo>
                <a:lnTo>
                  <a:pt x="600" y="144"/>
                </a:lnTo>
                <a:lnTo>
                  <a:pt x="600" y="144"/>
                </a:lnTo>
                <a:lnTo>
                  <a:pt x="601" y="138"/>
                </a:lnTo>
                <a:lnTo>
                  <a:pt x="605" y="127"/>
                </a:lnTo>
                <a:lnTo>
                  <a:pt x="610" y="115"/>
                </a:lnTo>
                <a:lnTo>
                  <a:pt x="612" y="105"/>
                </a:lnTo>
                <a:lnTo>
                  <a:pt x="612" y="105"/>
                </a:lnTo>
                <a:lnTo>
                  <a:pt x="616" y="96"/>
                </a:lnTo>
                <a:lnTo>
                  <a:pt x="620" y="82"/>
                </a:lnTo>
                <a:lnTo>
                  <a:pt x="629" y="60"/>
                </a:lnTo>
                <a:lnTo>
                  <a:pt x="629" y="60"/>
                </a:lnTo>
                <a:lnTo>
                  <a:pt x="636" y="47"/>
                </a:lnTo>
                <a:lnTo>
                  <a:pt x="639" y="39"/>
                </a:lnTo>
                <a:lnTo>
                  <a:pt x="641" y="36"/>
                </a:lnTo>
                <a:lnTo>
                  <a:pt x="641" y="34"/>
                </a:lnTo>
                <a:lnTo>
                  <a:pt x="641" y="34"/>
                </a:lnTo>
                <a:lnTo>
                  <a:pt x="637" y="30"/>
                </a:lnTo>
                <a:lnTo>
                  <a:pt x="636" y="29"/>
                </a:lnTo>
                <a:lnTo>
                  <a:pt x="636" y="29"/>
                </a:lnTo>
                <a:lnTo>
                  <a:pt x="636" y="28"/>
                </a:lnTo>
                <a:lnTo>
                  <a:pt x="636" y="23"/>
                </a:lnTo>
                <a:lnTo>
                  <a:pt x="634" y="16"/>
                </a:lnTo>
                <a:lnTo>
                  <a:pt x="631" y="12"/>
                </a:lnTo>
                <a:lnTo>
                  <a:pt x="628" y="9"/>
                </a:lnTo>
                <a:lnTo>
                  <a:pt x="628" y="9"/>
                </a:lnTo>
                <a:lnTo>
                  <a:pt x="623" y="5"/>
                </a:lnTo>
                <a:lnTo>
                  <a:pt x="618" y="3"/>
                </a:lnTo>
                <a:lnTo>
                  <a:pt x="612" y="0"/>
                </a:lnTo>
                <a:lnTo>
                  <a:pt x="606" y="0"/>
                </a:lnTo>
                <a:lnTo>
                  <a:pt x="599" y="2"/>
                </a:lnTo>
                <a:lnTo>
                  <a:pt x="593" y="3"/>
                </a:lnTo>
                <a:lnTo>
                  <a:pt x="587" y="5"/>
                </a:lnTo>
                <a:lnTo>
                  <a:pt x="582" y="10"/>
                </a:lnTo>
                <a:lnTo>
                  <a:pt x="582" y="10"/>
                </a:lnTo>
                <a:lnTo>
                  <a:pt x="576" y="18"/>
                </a:lnTo>
                <a:lnTo>
                  <a:pt x="574" y="27"/>
                </a:lnTo>
                <a:lnTo>
                  <a:pt x="573" y="31"/>
                </a:lnTo>
                <a:lnTo>
                  <a:pt x="573" y="34"/>
                </a:lnTo>
                <a:lnTo>
                  <a:pt x="573" y="34"/>
                </a:lnTo>
                <a:lnTo>
                  <a:pt x="570" y="33"/>
                </a:lnTo>
                <a:lnTo>
                  <a:pt x="569" y="33"/>
                </a:lnTo>
                <a:lnTo>
                  <a:pt x="565" y="34"/>
                </a:lnTo>
                <a:lnTo>
                  <a:pt x="565" y="34"/>
                </a:lnTo>
                <a:lnTo>
                  <a:pt x="564" y="35"/>
                </a:lnTo>
                <a:lnTo>
                  <a:pt x="563" y="39"/>
                </a:lnTo>
                <a:lnTo>
                  <a:pt x="562" y="42"/>
                </a:lnTo>
                <a:lnTo>
                  <a:pt x="562" y="42"/>
                </a:lnTo>
                <a:lnTo>
                  <a:pt x="558" y="42"/>
                </a:lnTo>
                <a:lnTo>
                  <a:pt x="556" y="42"/>
                </a:lnTo>
                <a:lnTo>
                  <a:pt x="552" y="45"/>
                </a:lnTo>
                <a:lnTo>
                  <a:pt x="552" y="45"/>
                </a:lnTo>
                <a:lnTo>
                  <a:pt x="549" y="46"/>
                </a:lnTo>
                <a:lnTo>
                  <a:pt x="546" y="47"/>
                </a:lnTo>
                <a:lnTo>
                  <a:pt x="545" y="48"/>
                </a:lnTo>
                <a:lnTo>
                  <a:pt x="542" y="55"/>
                </a:lnTo>
                <a:lnTo>
                  <a:pt x="542" y="55"/>
                </a:lnTo>
                <a:lnTo>
                  <a:pt x="539" y="65"/>
                </a:lnTo>
                <a:lnTo>
                  <a:pt x="538" y="76"/>
                </a:lnTo>
                <a:lnTo>
                  <a:pt x="538" y="89"/>
                </a:lnTo>
                <a:lnTo>
                  <a:pt x="540" y="103"/>
                </a:lnTo>
                <a:lnTo>
                  <a:pt x="540" y="103"/>
                </a:lnTo>
                <a:lnTo>
                  <a:pt x="546" y="122"/>
                </a:lnTo>
                <a:lnTo>
                  <a:pt x="548" y="128"/>
                </a:lnTo>
                <a:lnTo>
                  <a:pt x="548" y="135"/>
                </a:lnTo>
                <a:lnTo>
                  <a:pt x="548" y="135"/>
                </a:lnTo>
                <a:lnTo>
                  <a:pt x="546" y="154"/>
                </a:lnTo>
                <a:lnTo>
                  <a:pt x="545" y="167"/>
                </a:lnTo>
                <a:lnTo>
                  <a:pt x="545" y="167"/>
                </a:lnTo>
                <a:lnTo>
                  <a:pt x="539" y="208"/>
                </a:lnTo>
                <a:lnTo>
                  <a:pt x="537" y="241"/>
                </a:lnTo>
                <a:lnTo>
                  <a:pt x="537" y="257"/>
                </a:lnTo>
                <a:lnTo>
                  <a:pt x="538" y="270"/>
                </a:lnTo>
                <a:lnTo>
                  <a:pt x="538" y="270"/>
                </a:lnTo>
                <a:lnTo>
                  <a:pt x="546" y="324"/>
                </a:lnTo>
                <a:lnTo>
                  <a:pt x="552" y="350"/>
                </a:lnTo>
                <a:lnTo>
                  <a:pt x="555" y="361"/>
                </a:lnTo>
                <a:lnTo>
                  <a:pt x="557" y="368"/>
                </a:lnTo>
                <a:lnTo>
                  <a:pt x="557" y="368"/>
                </a:lnTo>
                <a:lnTo>
                  <a:pt x="561" y="371"/>
                </a:lnTo>
                <a:lnTo>
                  <a:pt x="565" y="375"/>
                </a:lnTo>
                <a:lnTo>
                  <a:pt x="582" y="385"/>
                </a:lnTo>
                <a:lnTo>
                  <a:pt x="605" y="397"/>
                </a:lnTo>
                <a:lnTo>
                  <a:pt x="629" y="410"/>
                </a:lnTo>
                <a:lnTo>
                  <a:pt x="674" y="430"/>
                </a:lnTo>
                <a:lnTo>
                  <a:pt x="696" y="440"/>
                </a:lnTo>
                <a:lnTo>
                  <a:pt x="699" y="445"/>
                </a:lnTo>
                <a:lnTo>
                  <a:pt x="699" y="445"/>
                </a:lnTo>
                <a:lnTo>
                  <a:pt x="734" y="444"/>
                </a:lnTo>
                <a:lnTo>
                  <a:pt x="761" y="445"/>
                </a:lnTo>
                <a:lnTo>
                  <a:pt x="771" y="447"/>
                </a:lnTo>
                <a:lnTo>
                  <a:pt x="778" y="448"/>
                </a:lnTo>
                <a:lnTo>
                  <a:pt x="778" y="448"/>
                </a:lnTo>
                <a:lnTo>
                  <a:pt x="787" y="451"/>
                </a:lnTo>
                <a:lnTo>
                  <a:pt x="797" y="457"/>
                </a:lnTo>
                <a:lnTo>
                  <a:pt x="808" y="463"/>
                </a:lnTo>
                <a:lnTo>
                  <a:pt x="808" y="463"/>
                </a:lnTo>
                <a:lnTo>
                  <a:pt x="807" y="467"/>
                </a:lnTo>
                <a:lnTo>
                  <a:pt x="804" y="478"/>
                </a:lnTo>
                <a:lnTo>
                  <a:pt x="804" y="484"/>
                </a:lnTo>
                <a:lnTo>
                  <a:pt x="804" y="492"/>
                </a:lnTo>
                <a:lnTo>
                  <a:pt x="807" y="500"/>
                </a:lnTo>
                <a:lnTo>
                  <a:pt x="810" y="510"/>
                </a:lnTo>
                <a:lnTo>
                  <a:pt x="810" y="510"/>
                </a:lnTo>
                <a:lnTo>
                  <a:pt x="819" y="524"/>
                </a:lnTo>
                <a:lnTo>
                  <a:pt x="826" y="534"/>
                </a:lnTo>
                <a:lnTo>
                  <a:pt x="832" y="540"/>
                </a:lnTo>
                <a:lnTo>
                  <a:pt x="835" y="546"/>
                </a:lnTo>
                <a:lnTo>
                  <a:pt x="835" y="546"/>
                </a:lnTo>
                <a:lnTo>
                  <a:pt x="839" y="553"/>
                </a:lnTo>
                <a:lnTo>
                  <a:pt x="844" y="559"/>
                </a:lnTo>
                <a:lnTo>
                  <a:pt x="848" y="564"/>
                </a:lnTo>
                <a:lnTo>
                  <a:pt x="850" y="567"/>
                </a:lnTo>
                <a:lnTo>
                  <a:pt x="850" y="570"/>
                </a:lnTo>
                <a:lnTo>
                  <a:pt x="850" y="570"/>
                </a:lnTo>
                <a:lnTo>
                  <a:pt x="851" y="576"/>
                </a:lnTo>
                <a:lnTo>
                  <a:pt x="852" y="580"/>
                </a:lnTo>
                <a:lnTo>
                  <a:pt x="852" y="585"/>
                </a:lnTo>
                <a:lnTo>
                  <a:pt x="850" y="592"/>
                </a:lnTo>
                <a:lnTo>
                  <a:pt x="850" y="592"/>
                </a:lnTo>
                <a:lnTo>
                  <a:pt x="835" y="621"/>
                </a:lnTo>
                <a:lnTo>
                  <a:pt x="826" y="638"/>
                </a:lnTo>
                <a:lnTo>
                  <a:pt x="820" y="645"/>
                </a:lnTo>
                <a:lnTo>
                  <a:pt x="814" y="652"/>
                </a:lnTo>
                <a:lnTo>
                  <a:pt x="814" y="652"/>
                </a:lnTo>
                <a:lnTo>
                  <a:pt x="805" y="661"/>
                </a:lnTo>
                <a:lnTo>
                  <a:pt x="798" y="670"/>
                </a:lnTo>
                <a:lnTo>
                  <a:pt x="791" y="677"/>
                </a:lnTo>
                <a:lnTo>
                  <a:pt x="786" y="681"/>
                </a:lnTo>
                <a:lnTo>
                  <a:pt x="780" y="684"/>
                </a:lnTo>
                <a:lnTo>
                  <a:pt x="780" y="684"/>
                </a:lnTo>
                <a:lnTo>
                  <a:pt x="766" y="691"/>
                </a:lnTo>
                <a:lnTo>
                  <a:pt x="756" y="696"/>
                </a:lnTo>
                <a:lnTo>
                  <a:pt x="747" y="702"/>
                </a:lnTo>
                <a:lnTo>
                  <a:pt x="736" y="712"/>
                </a:lnTo>
                <a:lnTo>
                  <a:pt x="727" y="722"/>
                </a:lnTo>
                <a:lnTo>
                  <a:pt x="717" y="737"/>
                </a:lnTo>
                <a:lnTo>
                  <a:pt x="708" y="753"/>
                </a:lnTo>
                <a:lnTo>
                  <a:pt x="708" y="753"/>
                </a:lnTo>
                <a:lnTo>
                  <a:pt x="694" y="787"/>
                </a:lnTo>
                <a:lnTo>
                  <a:pt x="686" y="809"/>
                </a:lnTo>
                <a:lnTo>
                  <a:pt x="681" y="825"/>
                </a:lnTo>
                <a:lnTo>
                  <a:pt x="679" y="831"/>
                </a:lnTo>
                <a:lnTo>
                  <a:pt x="675" y="836"/>
                </a:lnTo>
                <a:lnTo>
                  <a:pt x="675" y="836"/>
                </a:lnTo>
                <a:lnTo>
                  <a:pt x="671" y="839"/>
                </a:lnTo>
                <a:lnTo>
                  <a:pt x="663" y="844"/>
                </a:lnTo>
                <a:lnTo>
                  <a:pt x="643" y="856"/>
                </a:lnTo>
                <a:lnTo>
                  <a:pt x="632" y="862"/>
                </a:lnTo>
                <a:lnTo>
                  <a:pt x="620" y="869"/>
                </a:lnTo>
                <a:lnTo>
                  <a:pt x="610" y="877"/>
                </a:lnTo>
                <a:lnTo>
                  <a:pt x="600" y="887"/>
                </a:lnTo>
                <a:lnTo>
                  <a:pt x="600" y="887"/>
                </a:lnTo>
                <a:lnTo>
                  <a:pt x="582" y="905"/>
                </a:lnTo>
                <a:lnTo>
                  <a:pt x="567" y="917"/>
                </a:lnTo>
                <a:lnTo>
                  <a:pt x="552" y="924"/>
                </a:lnTo>
                <a:lnTo>
                  <a:pt x="539" y="930"/>
                </a:lnTo>
                <a:lnTo>
                  <a:pt x="539" y="930"/>
                </a:lnTo>
                <a:lnTo>
                  <a:pt x="531" y="931"/>
                </a:lnTo>
                <a:lnTo>
                  <a:pt x="518" y="934"/>
                </a:lnTo>
                <a:lnTo>
                  <a:pt x="483" y="936"/>
                </a:lnTo>
                <a:lnTo>
                  <a:pt x="426" y="940"/>
                </a:lnTo>
                <a:lnTo>
                  <a:pt x="426" y="940"/>
                </a:lnTo>
                <a:lnTo>
                  <a:pt x="417" y="941"/>
                </a:lnTo>
                <a:lnTo>
                  <a:pt x="407" y="943"/>
                </a:lnTo>
                <a:lnTo>
                  <a:pt x="383" y="953"/>
                </a:lnTo>
                <a:lnTo>
                  <a:pt x="354" y="965"/>
                </a:lnTo>
                <a:lnTo>
                  <a:pt x="209" y="1012"/>
                </a:lnTo>
                <a:lnTo>
                  <a:pt x="209" y="1012"/>
                </a:lnTo>
                <a:lnTo>
                  <a:pt x="190" y="1003"/>
                </a:lnTo>
                <a:lnTo>
                  <a:pt x="174" y="996"/>
                </a:lnTo>
                <a:lnTo>
                  <a:pt x="163" y="991"/>
                </a:lnTo>
                <a:lnTo>
                  <a:pt x="163" y="991"/>
                </a:lnTo>
                <a:lnTo>
                  <a:pt x="158" y="990"/>
                </a:lnTo>
                <a:lnTo>
                  <a:pt x="155" y="988"/>
                </a:lnTo>
                <a:lnTo>
                  <a:pt x="153" y="987"/>
                </a:lnTo>
                <a:lnTo>
                  <a:pt x="147" y="990"/>
                </a:lnTo>
                <a:lnTo>
                  <a:pt x="147" y="990"/>
                </a:lnTo>
                <a:lnTo>
                  <a:pt x="135" y="996"/>
                </a:lnTo>
                <a:lnTo>
                  <a:pt x="121" y="1004"/>
                </a:lnTo>
                <a:lnTo>
                  <a:pt x="107" y="1014"/>
                </a:lnTo>
                <a:lnTo>
                  <a:pt x="98" y="1022"/>
                </a:lnTo>
                <a:lnTo>
                  <a:pt x="98" y="1022"/>
                </a:lnTo>
                <a:lnTo>
                  <a:pt x="93" y="1027"/>
                </a:lnTo>
                <a:lnTo>
                  <a:pt x="86" y="1031"/>
                </a:lnTo>
                <a:lnTo>
                  <a:pt x="71" y="1043"/>
                </a:lnTo>
                <a:lnTo>
                  <a:pt x="57" y="1053"/>
                </a:lnTo>
                <a:lnTo>
                  <a:pt x="53" y="1056"/>
                </a:lnTo>
                <a:lnTo>
                  <a:pt x="51" y="1059"/>
                </a:lnTo>
                <a:lnTo>
                  <a:pt x="51" y="1059"/>
                </a:lnTo>
                <a:lnTo>
                  <a:pt x="46" y="1065"/>
                </a:lnTo>
                <a:lnTo>
                  <a:pt x="37" y="1078"/>
                </a:lnTo>
                <a:lnTo>
                  <a:pt x="25" y="1093"/>
                </a:lnTo>
                <a:lnTo>
                  <a:pt x="19" y="1103"/>
                </a:lnTo>
                <a:lnTo>
                  <a:pt x="14" y="1113"/>
                </a:lnTo>
                <a:lnTo>
                  <a:pt x="14" y="1113"/>
                </a:lnTo>
                <a:lnTo>
                  <a:pt x="7" y="1132"/>
                </a:lnTo>
                <a:lnTo>
                  <a:pt x="3" y="1142"/>
                </a:lnTo>
                <a:lnTo>
                  <a:pt x="1" y="1153"/>
                </a:lnTo>
                <a:lnTo>
                  <a:pt x="0" y="1163"/>
                </a:lnTo>
                <a:lnTo>
                  <a:pt x="1" y="1172"/>
                </a:lnTo>
                <a:lnTo>
                  <a:pt x="3" y="1181"/>
                </a:lnTo>
                <a:lnTo>
                  <a:pt x="6" y="1184"/>
                </a:lnTo>
                <a:lnTo>
                  <a:pt x="9" y="1188"/>
                </a:lnTo>
                <a:lnTo>
                  <a:pt x="9" y="1188"/>
                </a:lnTo>
                <a:lnTo>
                  <a:pt x="13" y="1190"/>
                </a:lnTo>
                <a:lnTo>
                  <a:pt x="18" y="1191"/>
                </a:lnTo>
                <a:lnTo>
                  <a:pt x="24" y="1191"/>
                </a:lnTo>
                <a:lnTo>
                  <a:pt x="31" y="1190"/>
                </a:lnTo>
                <a:lnTo>
                  <a:pt x="47" y="1185"/>
                </a:lnTo>
                <a:lnTo>
                  <a:pt x="64" y="1177"/>
                </a:lnTo>
                <a:lnTo>
                  <a:pt x="82" y="1167"/>
                </a:lnTo>
                <a:lnTo>
                  <a:pt x="100" y="1158"/>
                </a:lnTo>
                <a:lnTo>
                  <a:pt x="114" y="1147"/>
                </a:lnTo>
                <a:lnTo>
                  <a:pt x="126" y="1139"/>
                </a:lnTo>
                <a:lnTo>
                  <a:pt x="126" y="1139"/>
                </a:lnTo>
                <a:lnTo>
                  <a:pt x="137" y="1132"/>
                </a:lnTo>
                <a:lnTo>
                  <a:pt x="148" y="1127"/>
                </a:lnTo>
                <a:lnTo>
                  <a:pt x="160" y="1123"/>
                </a:lnTo>
                <a:lnTo>
                  <a:pt x="169" y="1121"/>
                </a:lnTo>
                <a:lnTo>
                  <a:pt x="186" y="1119"/>
                </a:lnTo>
                <a:lnTo>
                  <a:pt x="194" y="1117"/>
                </a:lnTo>
                <a:lnTo>
                  <a:pt x="194" y="1117"/>
                </a:lnTo>
                <a:lnTo>
                  <a:pt x="195" y="1115"/>
                </a:lnTo>
                <a:lnTo>
                  <a:pt x="197" y="1109"/>
                </a:lnTo>
                <a:lnTo>
                  <a:pt x="197" y="1101"/>
                </a:lnTo>
                <a:lnTo>
                  <a:pt x="197" y="1101"/>
                </a:lnTo>
                <a:lnTo>
                  <a:pt x="211" y="1096"/>
                </a:lnTo>
                <a:lnTo>
                  <a:pt x="247" y="1084"/>
                </a:lnTo>
                <a:lnTo>
                  <a:pt x="272" y="1077"/>
                </a:lnTo>
                <a:lnTo>
                  <a:pt x="301" y="1071"/>
                </a:lnTo>
                <a:lnTo>
                  <a:pt x="332" y="1065"/>
                </a:lnTo>
                <a:lnTo>
                  <a:pt x="364" y="1061"/>
                </a:lnTo>
                <a:lnTo>
                  <a:pt x="364" y="1061"/>
                </a:lnTo>
                <a:lnTo>
                  <a:pt x="422" y="1056"/>
                </a:lnTo>
                <a:lnTo>
                  <a:pt x="468" y="1052"/>
                </a:lnTo>
                <a:lnTo>
                  <a:pt x="507" y="1048"/>
                </a:lnTo>
                <a:lnTo>
                  <a:pt x="546" y="1045"/>
                </a:lnTo>
                <a:lnTo>
                  <a:pt x="546" y="1045"/>
                </a:lnTo>
                <a:lnTo>
                  <a:pt x="569" y="1042"/>
                </a:lnTo>
                <a:lnTo>
                  <a:pt x="593" y="1037"/>
                </a:lnTo>
                <a:lnTo>
                  <a:pt x="619" y="1031"/>
                </a:lnTo>
                <a:lnTo>
                  <a:pt x="648" y="1024"/>
                </a:lnTo>
                <a:lnTo>
                  <a:pt x="675" y="1015"/>
                </a:lnTo>
                <a:lnTo>
                  <a:pt x="703" y="1005"/>
                </a:lnTo>
                <a:lnTo>
                  <a:pt x="729" y="994"/>
                </a:lnTo>
                <a:lnTo>
                  <a:pt x="754" y="983"/>
                </a:lnTo>
                <a:lnTo>
                  <a:pt x="754" y="983"/>
                </a:lnTo>
                <a:lnTo>
                  <a:pt x="774" y="972"/>
                </a:lnTo>
                <a:lnTo>
                  <a:pt x="790" y="962"/>
                </a:lnTo>
                <a:lnTo>
                  <a:pt x="803" y="953"/>
                </a:lnTo>
                <a:lnTo>
                  <a:pt x="813" y="944"/>
                </a:lnTo>
                <a:lnTo>
                  <a:pt x="821" y="938"/>
                </a:lnTo>
                <a:lnTo>
                  <a:pt x="829" y="931"/>
                </a:lnTo>
                <a:lnTo>
                  <a:pt x="839" y="926"/>
                </a:lnTo>
                <a:lnTo>
                  <a:pt x="851" y="920"/>
                </a:lnTo>
                <a:lnTo>
                  <a:pt x="851" y="920"/>
                </a:lnTo>
                <a:lnTo>
                  <a:pt x="878" y="912"/>
                </a:lnTo>
                <a:lnTo>
                  <a:pt x="904" y="905"/>
                </a:lnTo>
                <a:lnTo>
                  <a:pt x="928" y="900"/>
                </a:lnTo>
                <a:lnTo>
                  <a:pt x="951" y="897"/>
                </a:lnTo>
                <a:lnTo>
                  <a:pt x="951" y="897"/>
                </a:lnTo>
                <a:lnTo>
                  <a:pt x="1035" y="889"/>
                </a:lnTo>
                <a:lnTo>
                  <a:pt x="1109" y="882"/>
                </a:lnTo>
                <a:lnTo>
                  <a:pt x="1109" y="882"/>
                </a:lnTo>
                <a:lnTo>
                  <a:pt x="1120" y="882"/>
                </a:lnTo>
                <a:lnTo>
                  <a:pt x="1135" y="883"/>
                </a:lnTo>
                <a:lnTo>
                  <a:pt x="1149" y="885"/>
                </a:lnTo>
                <a:lnTo>
                  <a:pt x="1149" y="885"/>
                </a:lnTo>
                <a:lnTo>
                  <a:pt x="1148" y="893"/>
                </a:lnTo>
                <a:lnTo>
                  <a:pt x="1146" y="912"/>
                </a:lnTo>
                <a:lnTo>
                  <a:pt x="1144" y="925"/>
                </a:lnTo>
                <a:lnTo>
                  <a:pt x="1144" y="938"/>
                </a:lnTo>
                <a:lnTo>
                  <a:pt x="1147" y="953"/>
                </a:lnTo>
                <a:lnTo>
                  <a:pt x="1152" y="966"/>
                </a:lnTo>
                <a:lnTo>
                  <a:pt x="1152" y="966"/>
                </a:lnTo>
                <a:lnTo>
                  <a:pt x="1166" y="998"/>
                </a:lnTo>
                <a:lnTo>
                  <a:pt x="1186" y="1036"/>
                </a:lnTo>
                <a:lnTo>
                  <a:pt x="1221" y="1101"/>
                </a:lnTo>
                <a:lnTo>
                  <a:pt x="1221" y="1101"/>
                </a:lnTo>
                <a:lnTo>
                  <a:pt x="1231" y="1119"/>
                </a:lnTo>
                <a:lnTo>
                  <a:pt x="1239" y="1133"/>
                </a:lnTo>
                <a:lnTo>
                  <a:pt x="1242" y="1144"/>
                </a:lnTo>
                <a:lnTo>
                  <a:pt x="1243" y="1148"/>
                </a:lnTo>
                <a:lnTo>
                  <a:pt x="1243" y="1148"/>
                </a:lnTo>
                <a:lnTo>
                  <a:pt x="1240" y="1154"/>
                </a:lnTo>
                <a:lnTo>
                  <a:pt x="1234" y="1163"/>
                </a:lnTo>
                <a:lnTo>
                  <a:pt x="1234" y="1163"/>
                </a:lnTo>
                <a:lnTo>
                  <a:pt x="1229" y="1172"/>
                </a:lnTo>
                <a:lnTo>
                  <a:pt x="1222" y="1190"/>
                </a:lnTo>
                <a:lnTo>
                  <a:pt x="1218" y="1200"/>
                </a:lnTo>
                <a:lnTo>
                  <a:pt x="1216" y="1210"/>
                </a:lnTo>
                <a:lnTo>
                  <a:pt x="1215" y="1219"/>
                </a:lnTo>
                <a:lnTo>
                  <a:pt x="1216" y="1227"/>
                </a:lnTo>
                <a:lnTo>
                  <a:pt x="1216" y="1227"/>
                </a:lnTo>
                <a:lnTo>
                  <a:pt x="1217" y="1239"/>
                </a:lnTo>
                <a:lnTo>
                  <a:pt x="1218" y="1246"/>
                </a:lnTo>
                <a:lnTo>
                  <a:pt x="1220" y="1249"/>
                </a:lnTo>
                <a:lnTo>
                  <a:pt x="1222" y="1251"/>
                </a:lnTo>
                <a:lnTo>
                  <a:pt x="1227" y="1253"/>
                </a:lnTo>
                <a:lnTo>
                  <a:pt x="1233" y="1256"/>
                </a:lnTo>
                <a:lnTo>
                  <a:pt x="1233" y="1256"/>
                </a:lnTo>
                <a:lnTo>
                  <a:pt x="1246" y="1257"/>
                </a:lnTo>
                <a:lnTo>
                  <a:pt x="1270" y="1259"/>
                </a:lnTo>
                <a:lnTo>
                  <a:pt x="1333" y="1264"/>
                </a:lnTo>
                <a:lnTo>
                  <a:pt x="1366" y="1265"/>
                </a:lnTo>
                <a:lnTo>
                  <a:pt x="1396" y="1265"/>
                </a:lnTo>
                <a:lnTo>
                  <a:pt x="1419" y="1264"/>
                </a:lnTo>
                <a:lnTo>
                  <a:pt x="1427" y="1263"/>
                </a:lnTo>
                <a:lnTo>
                  <a:pt x="1432" y="1261"/>
                </a:lnTo>
                <a:lnTo>
                  <a:pt x="1432" y="1261"/>
                </a:lnTo>
                <a:lnTo>
                  <a:pt x="1442" y="1253"/>
                </a:lnTo>
                <a:lnTo>
                  <a:pt x="1445" y="1251"/>
                </a:lnTo>
                <a:lnTo>
                  <a:pt x="1446" y="1247"/>
                </a:lnTo>
                <a:lnTo>
                  <a:pt x="1446" y="1245"/>
                </a:lnTo>
                <a:lnTo>
                  <a:pt x="1445" y="1243"/>
                </a:lnTo>
                <a:lnTo>
                  <a:pt x="1440" y="1237"/>
                </a:lnTo>
                <a:lnTo>
                  <a:pt x="1440" y="1237"/>
                </a:lnTo>
                <a:lnTo>
                  <a:pt x="1436" y="1234"/>
                </a:lnTo>
                <a:lnTo>
                  <a:pt x="1430" y="1231"/>
                </a:lnTo>
                <a:lnTo>
                  <a:pt x="1414" y="1226"/>
                </a:lnTo>
                <a:lnTo>
                  <a:pt x="1400" y="1221"/>
                </a:lnTo>
                <a:lnTo>
                  <a:pt x="1394" y="1220"/>
                </a:lnTo>
                <a:lnTo>
                  <a:pt x="1390" y="1218"/>
                </a:lnTo>
                <a:lnTo>
                  <a:pt x="1390" y="1218"/>
                </a:lnTo>
                <a:lnTo>
                  <a:pt x="1379" y="1210"/>
                </a:lnTo>
                <a:lnTo>
                  <a:pt x="1375" y="1207"/>
                </a:lnTo>
                <a:lnTo>
                  <a:pt x="1372" y="1203"/>
                </a:lnTo>
                <a:lnTo>
                  <a:pt x="1372" y="1203"/>
                </a:lnTo>
                <a:lnTo>
                  <a:pt x="1371" y="1199"/>
                </a:lnTo>
                <a:lnTo>
                  <a:pt x="1370" y="1187"/>
                </a:lnTo>
                <a:lnTo>
                  <a:pt x="1369" y="1172"/>
                </a:lnTo>
                <a:lnTo>
                  <a:pt x="1369" y="1172"/>
                </a:lnTo>
                <a:lnTo>
                  <a:pt x="1362" y="1170"/>
                </a:lnTo>
                <a:lnTo>
                  <a:pt x="1354" y="1166"/>
                </a:lnTo>
                <a:lnTo>
                  <a:pt x="1351" y="1164"/>
                </a:lnTo>
                <a:lnTo>
                  <a:pt x="1351" y="1164"/>
                </a:lnTo>
                <a:lnTo>
                  <a:pt x="1346" y="1159"/>
                </a:lnTo>
                <a:lnTo>
                  <a:pt x="1341" y="1151"/>
                </a:lnTo>
                <a:lnTo>
                  <a:pt x="1337" y="1141"/>
                </a:lnTo>
                <a:lnTo>
                  <a:pt x="1337" y="1141"/>
                </a:lnTo>
                <a:lnTo>
                  <a:pt x="1331" y="1142"/>
                </a:lnTo>
                <a:lnTo>
                  <a:pt x="1326" y="1142"/>
                </a:lnTo>
                <a:lnTo>
                  <a:pt x="1323" y="1141"/>
                </a:lnTo>
                <a:lnTo>
                  <a:pt x="1322" y="1140"/>
                </a:lnTo>
                <a:lnTo>
                  <a:pt x="1322" y="1140"/>
                </a:lnTo>
                <a:lnTo>
                  <a:pt x="1317" y="1129"/>
                </a:lnTo>
                <a:lnTo>
                  <a:pt x="1309" y="1108"/>
                </a:lnTo>
                <a:lnTo>
                  <a:pt x="1300" y="1080"/>
                </a:lnTo>
                <a:lnTo>
                  <a:pt x="1291" y="1054"/>
                </a:lnTo>
                <a:lnTo>
                  <a:pt x="1291" y="1054"/>
                </a:lnTo>
                <a:lnTo>
                  <a:pt x="1284" y="1024"/>
                </a:lnTo>
                <a:lnTo>
                  <a:pt x="1278" y="986"/>
                </a:lnTo>
                <a:lnTo>
                  <a:pt x="1271" y="951"/>
                </a:lnTo>
                <a:lnTo>
                  <a:pt x="1268" y="938"/>
                </a:lnTo>
                <a:lnTo>
                  <a:pt x="1266" y="930"/>
                </a:lnTo>
                <a:lnTo>
                  <a:pt x="1266" y="930"/>
                </a:lnTo>
                <a:lnTo>
                  <a:pt x="1261" y="909"/>
                </a:lnTo>
                <a:lnTo>
                  <a:pt x="1254" y="876"/>
                </a:lnTo>
                <a:lnTo>
                  <a:pt x="1247" y="843"/>
                </a:lnTo>
                <a:lnTo>
                  <a:pt x="1242" y="829"/>
                </a:lnTo>
                <a:lnTo>
                  <a:pt x="1239" y="817"/>
                </a:lnTo>
                <a:lnTo>
                  <a:pt x="1239" y="817"/>
                </a:lnTo>
                <a:lnTo>
                  <a:pt x="1235" y="809"/>
                </a:lnTo>
                <a:lnTo>
                  <a:pt x="1233" y="802"/>
                </a:lnTo>
                <a:lnTo>
                  <a:pt x="1231" y="795"/>
                </a:lnTo>
                <a:lnTo>
                  <a:pt x="1230" y="792"/>
                </a:lnTo>
                <a:lnTo>
                  <a:pt x="1229" y="788"/>
                </a:lnTo>
                <a:lnTo>
                  <a:pt x="1227" y="786"/>
                </a:lnTo>
                <a:lnTo>
                  <a:pt x="1221" y="781"/>
                </a:lnTo>
                <a:lnTo>
                  <a:pt x="1221" y="781"/>
                </a:lnTo>
                <a:lnTo>
                  <a:pt x="1210" y="772"/>
                </a:lnTo>
                <a:lnTo>
                  <a:pt x="1200" y="768"/>
                </a:lnTo>
                <a:lnTo>
                  <a:pt x="1192" y="764"/>
                </a:lnTo>
                <a:lnTo>
                  <a:pt x="1192" y="764"/>
                </a:lnTo>
                <a:lnTo>
                  <a:pt x="1206" y="750"/>
                </a:lnTo>
                <a:lnTo>
                  <a:pt x="1216" y="739"/>
                </a:lnTo>
                <a:lnTo>
                  <a:pt x="1220" y="734"/>
                </a:lnTo>
                <a:lnTo>
                  <a:pt x="1221" y="732"/>
                </a:lnTo>
                <a:lnTo>
                  <a:pt x="1221" y="732"/>
                </a:lnTo>
                <a:lnTo>
                  <a:pt x="1221" y="727"/>
                </a:lnTo>
                <a:lnTo>
                  <a:pt x="1220" y="720"/>
                </a:lnTo>
                <a:lnTo>
                  <a:pt x="1215" y="700"/>
                </a:lnTo>
                <a:lnTo>
                  <a:pt x="1210" y="677"/>
                </a:lnTo>
                <a:lnTo>
                  <a:pt x="1208" y="660"/>
                </a:lnTo>
                <a:lnTo>
                  <a:pt x="1208" y="660"/>
                </a:lnTo>
                <a:lnTo>
                  <a:pt x="1206" y="641"/>
                </a:lnTo>
                <a:lnTo>
                  <a:pt x="1206" y="616"/>
                </a:lnTo>
                <a:lnTo>
                  <a:pt x="1208" y="585"/>
                </a:lnTo>
                <a:lnTo>
                  <a:pt x="1208" y="585"/>
                </a:lnTo>
                <a:lnTo>
                  <a:pt x="1210" y="578"/>
                </a:lnTo>
                <a:lnTo>
                  <a:pt x="1216" y="560"/>
                </a:lnTo>
                <a:lnTo>
                  <a:pt x="1217" y="551"/>
                </a:lnTo>
                <a:lnTo>
                  <a:pt x="1217" y="541"/>
                </a:lnTo>
                <a:lnTo>
                  <a:pt x="1217" y="537"/>
                </a:lnTo>
                <a:lnTo>
                  <a:pt x="1216" y="535"/>
                </a:lnTo>
                <a:lnTo>
                  <a:pt x="1214" y="533"/>
                </a:lnTo>
                <a:lnTo>
                  <a:pt x="1210" y="530"/>
                </a:lnTo>
                <a:lnTo>
                  <a:pt x="1210" y="530"/>
                </a:lnTo>
                <a:lnTo>
                  <a:pt x="1199" y="527"/>
                </a:lnTo>
                <a:lnTo>
                  <a:pt x="1192" y="524"/>
                </a:lnTo>
                <a:lnTo>
                  <a:pt x="1189" y="524"/>
                </a:lnTo>
                <a:lnTo>
                  <a:pt x="1184" y="525"/>
                </a:lnTo>
                <a:lnTo>
                  <a:pt x="1171" y="530"/>
                </a:lnTo>
                <a:lnTo>
                  <a:pt x="1171" y="530"/>
                </a:lnTo>
                <a:lnTo>
                  <a:pt x="1141" y="543"/>
                </a:lnTo>
                <a:lnTo>
                  <a:pt x="1128" y="549"/>
                </a:lnTo>
                <a:lnTo>
                  <a:pt x="1117" y="515"/>
                </a:lnTo>
                <a:lnTo>
                  <a:pt x="1117" y="515"/>
                </a:lnTo>
                <a:lnTo>
                  <a:pt x="1120" y="512"/>
                </a:lnTo>
                <a:lnTo>
                  <a:pt x="1128" y="504"/>
                </a:lnTo>
                <a:lnTo>
                  <a:pt x="1131" y="499"/>
                </a:lnTo>
                <a:lnTo>
                  <a:pt x="1134" y="492"/>
                </a:lnTo>
                <a:lnTo>
                  <a:pt x="1136" y="484"/>
                </a:lnTo>
                <a:lnTo>
                  <a:pt x="1137" y="474"/>
                </a:lnTo>
                <a:lnTo>
                  <a:pt x="1137" y="474"/>
                </a:lnTo>
                <a:lnTo>
                  <a:pt x="1136" y="466"/>
                </a:lnTo>
                <a:lnTo>
                  <a:pt x="1135" y="456"/>
                </a:lnTo>
                <a:lnTo>
                  <a:pt x="1131" y="441"/>
                </a:lnTo>
                <a:lnTo>
                  <a:pt x="1126" y="428"/>
                </a:lnTo>
                <a:lnTo>
                  <a:pt x="1120" y="416"/>
                </a:lnTo>
                <a:lnTo>
                  <a:pt x="1120" y="416"/>
                </a:lnTo>
                <a:lnTo>
                  <a:pt x="1116" y="406"/>
                </a:lnTo>
                <a:lnTo>
                  <a:pt x="1112" y="397"/>
                </a:lnTo>
                <a:lnTo>
                  <a:pt x="1107" y="386"/>
                </a:lnTo>
                <a:lnTo>
                  <a:pt x="1097" y="368"/>
                </a:lnTo>
                <a:lnTo>
                  <a:pt x="1097" y="368"/>
                </a:lnTo>
                <a:lnTo>
                  <a:pt x="1083" y="351"/>
                </a:lnTo>
                <a:lnTo>
                  <a:pt x="1075" y="340"/>
                </a:lnTo>
                <a:lnTo>
                  <a:pt x="1070" y="336"/>
                </a:lnTo>
                <a:lnTo>
                  <a:pt x="1067" y="332"/>
                </a:lnTo>
                <a:lnTo>
                  <a:pt x="1067" y="332"/>
                </a:lnTo>
                <a:lnTo>
                  <a:pt x="1049" y="321"/>
                </a:lnTo>
                <a:lnTo>
                  <a:pt x="1033" y="312"/>
                </a:lnTo>
                <a:lnTo>
                  <a:pt x="1019" y="311"/>
                </a:lnTo>
                <a:lnTo>
                  <a:pt x="1026" y="294"/>
                </a:lnTo>
                <a:lnTo>
                  <a:pt x="1026" y="294"/>
                </a:lnTo>
                <a:lnTo>
                  <a:pt x="1041" y="288"/>
                </a:lnTo>
                <a:lnTo>
                  <a:pt x="1052" y="283"/>
                </a:lnTo>
                <a:lnTo>
                  <a:pt x="1060" y="280"/>
                </a:lnTo>
                <a:lnTo>
                  <a:pt x="1060" y="280"/>
                </a:lnTo>
                <a:lnTo>
                  <a:pt x="1064" y="275"/>
                </a:lnTo>
                <a:lnTo>
                  <a:pt x="1069" y="269"/>
                </a:lnTo>
                <a:lnTo>
                  <a:pt x="1072" y="262"/>
                </a:lnTo>
                <a:lnTo>
                  <a:pt x="1073" y="259"/>
                </a:lnTo>
                <a:lnTo>
                  <a:pt x="1073" y="256"/>
                </a:lnTo>
                <a:lnTo>
                  <a:pt x="1073" y="256"/>
                </a:lnTo>
                <a:lnTo>
                  <a:pt x="1070" y="243"/>
                </a:lnTo>
                <a:lnTo>
                  <a:pt x="1072" y="233"/>
                </a:lnTo>
                <a:lnTo>
                  <a:pt x="1072" y="233"/>
                </a:lnTo>
                <a:lnTo>
                  <a:pt x="1073" y="225"/>
                </a:lnTo>
                <a:lnTo>
                  <a:pt x="1073" y="219"/>
                </a:lnTo>
                <a:lnTo>
                  <a:pt x="1073" y="219"/>
                </a:lnTo>
                <a:lnTo>
                  <a:pt x="1076" y="216"/>
                </a:lnTo>
                <a:lnTo>
                  <a:pt x="1080" y="213"/>
                </a:lnTo>
                <a:lnTo>
                  <a:pt x="1081" y="209"/>
                </a:lnTo>
                <a:lnTo>
                  <a:pt x="1081" y="209"/>
                </a:lnTo>
                <a:lnTo>
                  <a:pt x="1078" y="202"/>
                </a:lnTo>
                <a:lnTo>
                  <a:pt x="1072" y="191"/>
                </a:lnTo>
                <a:lnTo>
                  <a:pt x="1066" y="178"/>
                </a:lnTo>
                <a:lnTo>
                  <a:pt x="1061" y="169"/>
                </a:lnTo>
                <a:lnTo>
                  <a:pt x="1061" y="169"/>
                </a:lnTo>
                <a:lnTo>
                  <a:pt x="1061" y="160"/>
                </a:lnTo>
                <a:lnTo>
                  <a:pt x="1061" y="152"/>
                </a:lnTo>
                <a:lnTo>
                  <a:pt x="1061" y="144"/>
                </a:lnTo>
                <a:lnTo>
                  <a:pt x="1061" y="144"/>
                </a:lnTo>
                <a:lnTo>
                  <a:pt x="1081" y="138"/>
                </a:lnTo>
                <a:lnTo>
                  <a:pt x="1099" y="132"/>
                </a:lnTo>
                <a:lnTo>
                  <a:pt x="1113" y="127"/>
                </a:lnTo>
                <a:lnTo>
                  <a:pt x="1113" y="127"/>
                </a:lnTo>
                <a:lnTo>
                  <a:pt x="1118" y="123"/>
                </a:lnTo>
                <a:lnTo>
                  <a:pt x="1123" y="120"/>
                </a:lnTo>
                <a:lnTo>
                  <a:pt x="1129" y="111"/>
                </a:lnTo>
                <a:lnTo>
                  <a:pt x="1132" y="104"/>
                </a:lnTo>
                <a:lnTo>
                  <a:pt x="1132" y="101"/>
                </a:lnTo>
                <a:lnTo>
                  <a:pt x="1132" y="101"/>
                </a:lnTo>
                <a:lnTo>
                  <a:pt x="1058" y="104"/>
                </a:lnTo>
                <a:lnTo>
                  <a:pt x="1058" y="104"/>
                </a:lnTo>
                <a:lnTo>
                  <a:pt x="1055" y="97"/>
                </a:lnTo>
                <a:lnTo>
                  <a:pt x="1046" y="80"/>
                </a:lnTo>
                <a:lnTo>
                  <a:pt x="1041" y="71"/>
                </a:lnTo>
                <a:lnTo>
                  <a:pt x="1035" y="62"/>
                </a:lnTo>
                <a:lnTo>
                  <a:pt x="1027" y="56"/>
                </a:lnTo>
                <a:lnTo>
                  <a:pt x="1024" y="54"/>
                </a:lnTo>
                <a:lnTo>
                  <a:pt x="1020" y="53"/>
                </a:lnTo>
                <a:lnTo>
                  <a:pt x="1020" y="53"/>
                </a:lnTo>
                <a:lnTo>
                  <a:pt x="1005" y="50"/>
                </a:lnTo>
                <a:lnTo>
                  <a:pt x="987" y="49"/>
                </a:lnTo>
                <a:lnTo>
                  <a:pt x="963" y="49"/>
                </a:lnTo>
                <a:lnTo>
                  <a:pt x="946" y="49"/>
                </a:lnTo>
                <a:lnTo>
                  <a:pt x="946" y="49"/>
                </a:lnTo>
                <a:lnTo>
                  <a:pt x="943" y="45"/>
                </a:lnTo>
                <a:lnTo>
                  <a:pt x="939" y="42"/>
                </a:lnTo>
                <a:lnTo>
                  <a:pt x="937" y="42"/>
                </a:lnTo>
                <a:lnTo>
                  <a:pt x="933" y="42"/>
                </a:lnTo>
                <a:lnTo>
                  <a:pt x="933" y="42"/>
                </a:lnTo>
                <a:lnTo>
                  <a:pt x="931" y="43"/>
                </a:lnTo>
                <a:lnTo>
                  <a:pt x="928" y="45"/>
                </a:lnTo>
                <a:lnTo>
                  <a:pt x="926" y="48"/>
                </a:lnTo>
                <a:lnTo>
                  <a:pt x="924" y="53"/>
                </a:lnTo>
                <a:lnTo>
                  <a:pt x="924" y="53"/>
                </a:lnTo>
                <a:lnTo>
                  <a:pt x="912" y="61"/>
                </a:lnTo>
                <a:lnTo>
                  <a:pt x="901" y="70"/>
                </a:lnTo>
                <a:lnTo>
                  <a:pt x="888" y="82"/>
                </a:lnTo>
                <a:lnTo>
                  <a:pt x="888" y="82"/>
                </a:lnTo>
                <a:lnTo>
                  <a:pt x="882" y="89"/>
                </a:lnTo>
                <a:lnTo>
                  <a:pt x="877" y="97"/>
                </a:lnTo>
                <a:lnTo>
                  <a:pt x="873" y="108"/>
                </a:lnTo>
                <a:lnTo>
                  <a:pt x="870" y="117"/>
                </a:lnTo>
                <a:lnTo>
                  <a:pt x="867" y="135"/>
                </a:lnTo>
                <a:lnTo>
                  <a:pt x="866" y="148"/>
                </a:lnTo>
                <a:lnTo>
                  <a:pt x="866" y="148"/>
                </a:lnTo>
                <a:lnTo>
                  <a:pt x="867" y="159"/>
                </a:lnTo>
                <a:lnTo>
                  <a:pt x="871" y="171"/>
                </a:lnTo>
                <a:lnTo>
                  <a:pt x="876" y="184"/>
                </a:lnTo>
                <a:lnTo>
                  <a:pt x="882" y="191"/>
                </a:lnTo>
                <a:close/>
                <a:moveTo>
                  <a:pt x="1067" y="648"/>
                </a:moveTo>
                <a:lnTo>
                  <a:pt x="1067" y="648"/>
                </a:lnTo>
                <a:lnTo>
                  <a:pt x="1068" y="647"/>
                </a:lnTo>
                <a:lnTo>
                  <a:pt x="1069" y="650"/>
                </a:lnTo>
                <a:lnTo>
                  <a:pt x="1068" y="657"/>
                </a:lnTo>
                <a:lnTo>
                  <a:pt x="1066" y="666"/>
                </a:lnTo>
                <a:lnTo>
                  <a:pt x="1066" y="671"/>
                </a:lnTo>
                <a:lnTo>
                  <a:pt x="1066" y="671"/>
                </a:lnTo>
                <a:lnTo>
                  <a:pt x="1068" y="678"/>
                </a:lnTo>
                <a:lnTo>
                  <a:pt x="1073" y="694"/>
                </a:lnTo>
                <a:lnTo>
                  <a:pt x="1073" y="694"/>
                </a:lnTo>
                <a:lnTo>
                  <a:pt x="1083" y="733"/>
                </a:lnTo>
                <a:lnTo>
                  <a:pt x="1083" y="733"/>
                </a:lnTo>
                <a:lnTo>
                  <a:pt x="1078" y="733"/>
                </a:lnTo>
                <a:lnTo>
                  <a:pt x="1064" y="733"/>
                </a:lnTo>
                <a:lnTo>
                  <a:pt x="1064" y="733"/>
                </a:lnTo>
                <a:lnTo>
                  <a:pt x="1012" y="737"/>
                </a:lnTo>
                <a:lnTo>
                  <a:pt x="1012" y="737"/>
                </a:lnTo>
                <a:lnTo>
                  <a:pt x="1015" y="732"/>
                </a:lnTo>
                <a:lnTo>
                  <a:pt x="1021" y="721"/>
                </a:lnTo>
                <a:lnTo>
                  <a:pt x="1021" y="721"/>
                </a:lnTo>
                <a:lnTo>
                  <a:pt x="1044" y="685"/>
                </a:lnTo>
                <a:lnTo>
                  <a:pt x="1058" y="661"/>
                </a:lnTo>
                <a:lnTo>
                  <a:pt x="1067" y="648"/>
                </a:lnTo>
                <a:lnTo>
                  <a:pt x="1067" y="64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25">
            <a:extLst>
              <a:ext uri="{FF2B5EF4-FFF2-40B4-BE49-F238E27FC236}">
                <a16:creationId xmlns:a16="http://schemas.microsoft.com/office/drawing/2014/main" id="{125D5774-E70B-4505-BD3C-C2863D7B00A8}"/>
              </a:ext>
            </a:extLst>
          </p:cNvPr>
          <p:cNvSpPr>
            <a:spLocks/>
          </p:cNvSpPr>
          <p:nvPr/>
        </p:nvSpPr>
        <p:spPr bwMode="auto">
          <a:xfrm>
            <a:off x="6104689" y="2909509"/>
            <a:ext cx="1483680" cy="1439475"/>
          </a:xfrm>
          <a:custGeom>
            <a:avLst/>
            <a:gdLst>
              <a:gd name="T0" fmla="*/ 252 w 1309"/>
              <a:gd name="T1" fmla="*/ 291 h 1270"/>
              <a:gd name="T2" fmla="*/ 208 w 1309"/>
              <a:gd name="T3" fmla="*/ 351 h 1270"/>
              <a:gd name="T4" fmla="*/ 132 w 1309"/>
              <a:gd name="T5" fmla="*/ 455 h 1270"/>
              <a:gd name="T6" fmla="*/ 74 w 1309"/>
              <a:gd name="T7" fmla="*/ 636 h 1270"/>
              <a:gd name="T8" fmla="*/ 27 w 1309"/>
              <a:gd name="T9" fmla="*/ 747 h 1270"/>
              <a:gd name="T10" fmla="*/ 0 w 1309"/>
              <a:gd name="T11" fmla="*/ 784 h 1270"/>
              <a:gd name="T12" fmla="*/ 32 w 1309"/>
              <a:gd name="T13" fmla="*/ 828 h 1270"/>
              <a:gd name="T14" fmla="*/ 46 w 1309"/>
              <a:gd name="T15" fmla="*/ 843 h 1270"/>
              <a:gd name="T16" fmla="*/ 95 w 1309"/>
              <a:gd name="T17" fmla="*/ 785 h 1270"/>
              <a:gd name="T18" fmla="*/ 139 w 1309"/>
              <a:gd name="T19" fmla="*/ 672 h 1270"/>
              <a:gd name="T20" fmla="*/ 211 w 1309"/>
              <a:gd name="T21" fmla="*/ 536 h 1270"/>
              <a:gd name="T22" fmla="*/ 269 w 1309"/>
              <a:gd name="T23" fmla="*/ 463 h 1270"/>
              <a:gd name="T24" fmla="*/ 294 w 1309"/>
              <a:gd name="T25" fmla="*/ 517 h 1270"/>
              <a:gd name="T26" fmla="*/ 325 w 1309"/>
              <a:gd name="T27" fmla="*/ 586 h 1270"/>
              <a:gd name="T28" fmla="*/ 351 w 1309"/>
              <a:gd name="T29" fmla="*/ 643 h 1270"/>
              <a:gd name="T30" fmla="*/ 349 w 1309"/>
              <a:gd name="T31" fmla="*/ 726 h 1270"/>
              <a:gd name="T32" fmla="*/ 232 w 1309"/>
              <a:gd name="T33" fmla="*/ 911 h 1270"/>
              <a:gd name="T34" fmla="*/ 60 w 1309"/>
              <a:gd name="T35" fmla="*/ 1142 h 1270"/>
              <a:gd name="T36" fmla="*/ 14 w 1309"/>
              <a:gd name="T37" fmla="*/ 1196 h 1270"/>
              <a:gd name="T38" fmla="*/ 11 w 1309"/>
              <a:gd name="T39" fmla="*/ 1259 h 1270"/>
              <a:gd name="T40" fmla="*/ 102 w 1309"/>
              <a:gd name="T41" fmla="*/ 1260 h 1270"/>
              <a:gd name="T42" fmla="*/ 133 w 1309"/>
              <a:gd name="T43" fmla="*/ 1199 h 1270"/>
              <a:gd name="T44" fmla="*/ 212 w 1309"/>
              <a:gd name="T45" fmla="*/ 1096 h 1270"/>
              <a:gd name="T46" fmla="*/ 396 w 1309"/>
              <a:gd name="T47" fmla="*/ 943 h 1270"/>
              <a:gd name="T48" fmla="*/ 550 w 1309"/>
              <a:gd name="T49" fmla="*/ 938 h 1270"/>
              <a:gd name="T50" fmla="*/ 632 w 1309"/>
              <a:gd name="T51" fmla="*/ 1081 h 1270"/>
              <a:gd name="T52" fmla="*/ 671 w 1309"/>
              <a:gd name="T53" fmla="*/ 1248 h 1270"/>
              <a:gd name="T54" fmla="*/ 751 w 1309"/>
              <a:gd name="T55" fmla="*/ 1267 h 1270"/>
              <a:gd name="T56" fmla="*/ 805 w 1309"/>
              <a:gd name="T57" fmla="*/ 1240 h 1270"/>
              <a:gd name="T58" fmla="*/ 777 w 1309"/>
              <a:gd name="T59" fmla="*/ 1172 h 1270"/>
              <a:gd name="T60" fmla="*/ 757 w 1309"/>
              <a:gd name="T61" fmla="*/ 1150 h 1270"/>
              <a:gd name="T62" fmla="*/ 713 w 1309"/>
              <a:gd name="T63" fmla="*/ 1002 h 1270"/>
              <a:gd name="T64" fmla="*/ 641 w 1309"/>
              <a:gd name="T65" fmla="*/ 823 h 1270"/>
              <a:gd name="T66" fmla="*/ 705 w 1309"/>
              <a:gd name="T67" fmla="*/ 721 h 1270"/>
              <a:gd name="T68" fmla="*/ 681 w 1309"/>
              <a:gd name="T69" fmla="*/ 567 h 1270"/>
              <a:gd name="T70" fmla="*/ 732 w 1309"/>
              <a:gd name="T71" fmla="*/ 486 h 1270"/>
              <a:gd name="T72" fmla="*/ 820 w 1309"/>
              <a:gd name="T73" fmla="*/ 471 h 1270"/>
              <a:gd name="T74" fmla="*/ 1087 w 1309"/>
              <a:gd name="T75" fmla="*/ 539 h 1270"/>
              <a:gd name="T76" fmla="*/ 1190 w 1309"/>
              <a:gd name="T77" fmla="*/ 604 h 1270"/>
              <a:gd name="T78" fmla="*/ 1274 w 1309"/>
              <a:gd name="T79" fmla="*/ 603 h 1270"/>
              <a:gd name="T80" fmla="*/ 1305 w 1309"/>
              <a:gd name="T81" fmla="*/ 522 h 1270"/>
              <a:gd name="T82" fmla="*/ 1264 w 1309"/>
              <a:gd name="T83" fmla="*/ 451 h 1270"/>
              <a:gd name="T84" fmla="*/ 1224 w 1309"/>
              <a:gd name="T85" fmla="*/ 372 h 1270"/>
              <a:gd name="T86" fmla="*/ 1186 w 1309"/>
              <a:gd name="T87" fmla="*/ 387 h 1270"/>
              <a:gd name="T88" fmla="*/ 1146 w 1309"/>
              <a:gd name="T89" fmla="*/ 485 h 1270"/>
              <a:gd name="T90" fmla="*/ 986 w 1309"/>
              <a:gd name="T91" fmla="*/ 442 h 1270"/>
              <a:gd name="T92" fmla="*/ 829 w 1309"/>
              <a:gd name="T93" fmla="*/ 387 h 1270"/>
              <a:gd name="T94" fmla="*/ 652 w 1309"/>
              <a:gd name="T95" fmla="*/ 291 h 1270"/>
              <a:gd name="T96" fmla="*/ 590 w 1309"/>
              <a:gd name="T97" fmla="*/ 252 h 1270"/>
              <a:gd name="T98" fmla="*/ 598 w 1309"/>
              <a:gd name="T99" fmla="*/ 228 h 1270"/>
              <a:gd name="T100" fmla="*/ 615 w 1309"/>
              <a:gd name="T101" fmla="*/ 183 h 1270"/>
              <a:gd name="T102" fmla="*/ 603 w 1309"/>
              <a:gd name="T103" fmla="*/ 129 h 1270"/>
              <a:gd name="T104" fmla="*/ 680 w 1309"/>
              <a:gd name="T105" fmla="*/ 97 h 1270"/>
              <a:gd name="T106" fmla="*/ 598 w 1309"/>
              <a:gd name="T107" fmla="*/ 75 h 1270"/>
              <a:gd name="T108" fmla="*/ 534 w 1309"/>
              <a:gd name="T109" fmla="*/ 8 h 1270"/>
              <a:gd name="T110" fmla="*/ 479 w 1309"/>
              <a:gd name="T111" fmla="*/ 0 h 1270"/>
              <a:gd name="T112" fmla="*/ 439 w 1309"/>
              <a:gd name="T113" fmla="*/ 25 h 1270"/>
              <a:gd name="T114" fmla="*/ 392 w 1309"/>
              <a:gd name="T115" fmla="*/ 106 h 1270"/>
              <a:gd name="T116" fmla="*/ 407 w 1309"/>
              <a:gd name="T117" fmla="*/ 178 h 1270"/>
              <a:gd name="T118" fmla="*/ 412 w 1309"/>
              <a:gd name="T119" fmla="*/ 205 h 1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309" h="1270">
                <a:moveTo>
                  <a:pt x="406" y="222"/>
                </a:moveTo>
                <a:lnTo>
                  <a:pt x="406" y="222"/>
                </a:lnTo>
                <a:lnTo>
                  <a:pt x="359" y="239"/>
                </a:lnTo>
                <a:lnTo>
                  <a:pt x="323" y="253"/>
                </a:lnTo>
                <a:lnTo>
                  <a:pt x="308" y="260"/>
                </a:lnTo>
                <a:lnTo>
                  <a:pt x="299" y="265"/>
                </a:lnTo>
                <a:lnTo>
                  <a:pt x="299" y="265"/>
                </a:lnTo>
                <a:lnTo>
                  <a:pt x="285" y="275"/>
                </a:lnTo>
                <a:lnTo>
                  <a:pt x="268" y="283"/>
                </a:lnTo>
                <a:lnTo>
                  <a:pt x="252" y="291"/>
                </a:lnTo>
                <a:lnTo>
                  <a:pt x="245" y="296"/>
                </a:lnTo>
                <a:lnTo>
                  <a:pt x="239" y="301"/>
                </a:lnTo>
                <a:lnTo>
                  <a:pt x="239" y="301"/>
                </a:lnTo>
                <a:lnTo>
                  <a:pt x="231" y="308"/>
                </a:lnTo>
                <a:lnTo>
                  <a:pt x="224" y="315"/>
                </a:lnTo>
                <a:lnTo>
                  <a:pt x="219" y="325"/>
                </a:lnTo>
                <a:lnTo>
                  <a:pt x="213" y="340"/>
                </a:lnTo>
                <a:lnTo>
                  <a:pt x="213" y="340"/>
                </a:lnTo>
                <a:lnTo>
                  <a:pt x="212" y="345"/>
                </a:lnTo>
                <a:lnTo>
                  <a:pt x="208" y="351"/>
                </a:lnTo>
                <a:lnTo>
                  <a:pt x="199" y="365"/>
                </a:lnTo>
                <a:lnTo>
                  <a:pt x="187" y="382"/>
                </a:lnTo>
                <a:lnTo>
                  <a:pt x="172" y="397"/>
                </a:lnTo>
                <a:lnTo>
                  <a:pt x="147" y="425"/>
                </a:lnTo>
                <a:lnTo>
                  <a:pt x="134" y="439"/>
                </a:lnTo>
                <a:lnTo>
                  <a:pt x="134" y="439"/>
                </a:lnTo>
                <a:lnTo>
                  <a:pt x="133" y="442"/>
                </a:lnTo>
                <a:lnTo>
                  <a:pt x="132" y="444"/>
                </a:lnTo>
                <a:lnTo>
                  <a:pt x="131" y="450"/>
                </a:lnTo>
                <a:lnTo>
                  <a:pt x="132" y="455"/>
                </a:lnTo>
                <a:lnTo>
                  <a:pt x="134" y="459"/>
                </a:lnTo>
                <a:lnTo>
                  <a:pt x="134" y="459"/>
                </a:lnTo>
                <a:lnTo>
                  <a:pt x="146" y="474"/>
                </a:lnTo>
                <a:lnTo>
                  <a:pt x="146" y="474"/>
                </a:lnTo>
                <a:lnTo>
                  <a:pt x="122" y="522"/>
                </a:lnTo>
                <a:lnTo>
                  <a:pt x="102" y="563"/>
                </a:lnTo>
                <a:lnTo>
                  <a:pt x="86" y="599"/>
                </a:lnTo>
                <a:lnTo>
                  <a:pt x="86" y="599"/>
                </a:lnTo>
                <a:lnTo>
                  <a:pt x="80" y="616"/>
                </a:lnTo>
                <a:lnTo>
                  <a:pt x="74" y="636"/>
                </a:lnTo>
                <a:lnTo>
                  <a:pt x="64" y="678"/>
                </a:lnTo>
                <a:lnTo>
                  <a:pt x="52" y="727"/>
                </a:lnTo>
                <a:lnTo>
                  <a:pt x="52" y="727"/>
                </a:lnTo>
                <a:lnTo>
                  <a:pt x="49" y="734"/>
                </a:lnTo>
                <a:lnTo>
                  <a:pt x="47" y="739"/>
                </a:lnTo>
                <a:lnTo>
                  <a:pt x="45" y="741"/>
                </a:lnTo>
                <a:lnTo>
                  <a:pt x="42" y="744"/>
                </a:lnTo>
                <a:lnTo>
                  <a:pt x="42" y="744"/>
                </a:lnTo>
                <a:lnTo>
                  <a:pt x="35" y="745"/>
                </a:lnTo>
                <a:lnTo>
                  <a:pt x="27" y="747"/>
                </a:lnTo>
                <a:lnTo>
                  <a:pt x="22" y="749"/>
                </a:lnTo>
                <a:lnTo>
                  <a:pt x="17" y="752"/>
                </a:lnTo>
                <a:lnTo>
                  <a:pt x="12" y="755"/>
                </a:lnTo>
                <a:lnTo>
                  <a:pt x="9" y="760"/>
                </a:lnTo>
                <a:lnTo>
                  <a:pt x="9" y="760"/>
                </a:lnTo>
                <a:lnTo>
                  <a:pt x="3" y="770"/>
                </a:lnTo>
                <a:lnTo>
                  <a:pt x="0" y="776"/>
                </a:lnTo>
                <a:lnTo>
                  <a:pt x="0" y="781"/>
                </a:lnTo>
                <a:lnTo>
                  <a:pt x="0" y="784"/>
                </a:lnTo>
                <a:lnTo>
                  <a:pt x="0" y="784"/>
                </a:lnTo>
                <a:lnTo>
                  <a:pt x="0" y="796"/>
                </a:lnTo>
                <a:lnTo>
                  <a:pt x="0" y="803"/>
                </a:lnTo>
                <a:lnTo>
                  <a:pt x="3" y="810"/>
                </a:lnTo>
                <a:lnTo>
                  <a:pt x="3" y="810"/>
                </a:lnTo>
                <a:lnTo>
                  <a:pt x="6" y="816"/>
                </a:lnTo>
                <a:lnTo>
                  <a:pt x="10" y="821"/>
                </a:lnTo>
                <a:lnTo>
                  <a:pt x="15" y="825"/>
                </a:lnTo>
                <a:lnTo>
                  <a:pt x="20" y="827"/>
                </a:lnTo>
                <a:lnTo>
                  <a:pt x="32" y="828"/>
                </a:lnTo>
                <a:lnTo>
                  <a:pt x="32" y="828"/>
                </a:lnTo>
                <a:lnTo>
                  <a:pt x="23" y="841"/>
                </a:lnTo>
                <a:lnTo>
                  <a:pt x="18" y="851"/>
                </a:lnTo>
                <a:lnTo>
                  <a:pt x="18" y="854"/>
                </a:lnTo>
                <a:lnTo>
                  <a:pt x="18" y="856"/>
                </a:lnTo>
                <a:lnTo>
                  <a:pt x="20" y="856"/>
                </a:lnTo>
                <a:lnTo>
                  <a:pt x="20" y="856"/>
                </a:lnTo>
                <a:lnTo>
                  <a:pt x="22" y="856"/>
                </a:lnTo>
                <a:lnTo>
                  <a:pt x="26" y="854"/>
                </a:lnTo>
                <a:lnTo>
                  <a:pt x="35" y="850"/>
                </a:lnTo>
                <a:lnTo>
                  <a:pt x="46" y="843"/>
                </a:lnTo>
                <a:lnTo>
                  <a:pt x="46" y="843"/>
                </a:lnTo>
                <a:lnTo>
                  <a:pt x="53" y="838"/>
                </a:lnTo>
                <a:lnTo>
                  <a:pt x="59" y="834"/>
                </a:lnTo>
                <a:lnTo>
                  <a:pt x="65" y="831"/>
                </a:lnTo>
                <a:lnTo>
                  <a:pt x="65" y="831"/>
                </a:lnTo>
                <a:lnTo>
                  <a:pt x="76" y="820"/>
                </a:lnTo>
                <a:lnTo>
                  <a:pt x="82" y="813"/>
                </a:lnTo>
                <a:lnTo>
                  <a:pt x="86" y="804"/>
                </a:lnTo>
                <a:lnTo>
                  <a:pt x="86" y="804"/>
                </a:lnTo>
                <a:lnTo>
                  <a:pt x="95" y="785"/>
                </a:lnTo>
                <a:lnTo>
                  <a:pt x="95" y="785"/>
                </a:lnTo>
                <a:lnTo>
                  <a:pt x="104" y="746"/>
                </a:lnTo>
                <a:lnTo>
                  <a:pt x="104" y="746"/>
                </a:lnTo>
                <a:lnTo>
                  <a:pt x="106" y="741"/>
                </a:lnTo>
                <a:lnTo>
                  <a:pt x="109" y="728"/>
                </a:lnTo>
                <a:lnTo>
                  <a:pt x="117" y="709"/>
                </a:lnTo>
                <a:lnTo>
                  <a:pt x="123" y="697"/>
                </a:lnTo>
                <a:lnTo>
                  <a:pt x="131" y="685"/>
                </a:lnTo>
                <a:lnTo>
                  <a:pt x="131" y="685"/>
                </a:lnTo>
                <a:lnTo>
                  <a:pt x="139" y="672"/>
                </a:lnTo>
                <a:lnTo>
                  <a:pt x="146" y="659"/>
                </a:lnTo>
                <a:lnTo>
                  <a:pt x="158" y="633"/>
                </a:lnTo>
                <a:lnTo>
                  <a:pt x="168" y="607"/>
                </a:lnTo>
                <a:lnTo>
                  <a:pt x="177" y="587"/>
                </a:lnTo>
                <a:lnTo>
                  <a:pt x="177" y="587"/>
                </a:lnTo>
                <a:lnTo>
                  <a:pt x="185" y="569"/>
                </a:lnTo>
                <a:lnTo>
                  <a:pt x="187" y="567"/>
                </a:lnTo>
                <a:lnTo>
                  <a:pt x="189" y="565"/>
                </a:lnTo>
                <a:lnTo>
                  <a:pt x="189" y="565"/>
                </a:lnTo>
                <a:lnTo>
                  <a:pt x="211" y="536"/>
                </a:lnTo>
                <a:lnTo>
                  <a:pt x="228" y="512"/>
                </a:lnTo>
                <a:lnTo>
                  <a:pt x="228" y="512"/>
                </a:lnTo>
                <a:lnTo>
                  <a:pt x="228" y="513"/>
                </a:lnTo>
                <a:lnTo>
                  <a:pt x="230" y="513"/>
                </a:lnTo>
                <a:lnTo>
                  <a:pt x="234" y="506"/>
                </a:lnTo>
                <a:lnTo>
                  <a:pt x="234" y="506"/>
                </a:lnTo>
                <a:lnTo>
                  <a:pt x="252" y="481"/>
                </a:lnTo>
                <a:lnTo>
                  <a:pt x="258" y="474"/>
                </a:lnTo>
                <a:lnTo>
                  <a:pt x="263" y="468"/>
                </a:lnTo>
                <a:lnTo>
                  <a:pt x="269" y="463"/>
                </a:lnTo>
                <a:lnTo>
                  <a:pt x="273" y="462"/>
                </a:lnTo>
                <a:lnTo>
                  <a:pt x="273" y="462"/>
                </a:lnTo>
                <a:lnTo>
                  <a:pt x="279" y="462"/>
                </a:lnTo>
                <a:lnTo>
                  <a:pt x="283" y="464"/>
                </a:lnTo>
                <a:lnTo>
                  <a:pt x="286" y="469"/>
                </a:lnTo>
                <a:lnTo>
                  <a:pt x="288" y="477"/>
                </a:lnTo>
                <a:lnTo>
                  <a:pt x="288" y="477"/>
                </a:lnTo>
                <a:lnTo>
                  <a:pt x="291" y="489"/>
                </a:lnTo>
                <a:lnTo>
                  <a:pt x="292" y="504"/>
                </a:lnTo>
                <a:lnTo>
                  <a:pt x="294" y="517"/>
                </a:lnTo>
                <a:lnTo>
                  <a:pt x="295" y="523"/>
                </a:lnTo>
                <a:lnTo>
                  <a:pt x="298" y="528"/>
                </a:lnTo>
                <a:lnTo>
                  <a:pt x="298" y="528"/>
                </a:lnTo>
                <a:lnTo>
                  <a:pt x="302" y="536"/>
                </a:lnTo>
                <a:lnTo>
                  <a:pt x="308" y="543"/>
                </a:lnTo>
                <a:lnTo>
                  <a:pt x="313" y="550"/>
                </a:lnTo>
                <a:lnTo>
                  <a:pt x="316" y="555"/>
                </a:lnTo>
                <a:lnTo>
                  <a:pt x="317" y="560"/>
                </a:lnTo>
                <a:lnTo>
                  <a:pt x="317" y="560"/>
                </a:lnTo>
                <a:lnTo>
                  <a:pt x="325" y="586"/>
                </a:lnTo>
                <a:lnTo>
                  <a:pt x="332" y="605"/>
                </a:lnTo>
                <a:lnTo>
                  <a:pt x="332" y="605"/>
                </a:lnTo>
                <a:lnTo>
                  <a:pt x="335" y="611"/>
                </a:lnTo>
                <a:lnTo>
                  <a:pt x="339" y="616"/>
                </a:lnTo>
                <a:lnTo>
                  <a:pt x="343" y="622"/>
                </a:lnTo>
                <a:lnTo>
                  <a:pt x="344" y="627"/>
                </a:lnTo>
                <a:lnTo>
                  <a:pt x="344" y="627"/>
                </a:lnTo>
                <a:lnTo>
                  <a:pt x="347" y="633"/>
                </a:lnTo>
                <a:lnTo>
                  <a:pt x="349" y="637"/>
                </a:lnTo>
                <a:lnTo>
                  <a:pt x="351" y="643"/>
                </a:lnTo>
                <a:lnTo>
                  <a:pt x="353" y="652"/>
                </a:lnTo>
                <a:lnTo>
                  <a:pt x="353" y="652"/>
                </a:lnTo>
                <a:lnTo>
                  <a:pt x="350" y="666"/>
                </a:lnTo>
                <a:lnTo>
                  <a:pt x="349" y="675"/>
                </a:lnTo>
                <a:lnTo>
                  <a:pt x="349" y="675"/>
                </a:lnTo>
                <a:lnTo>
                  <a:pt x="350" y="685"/>
                </a:lnTo>
                <a:lnTo>
                  <a:pt x="351" y="703"/>
                </a:lnTo>
                <a:lnTo>
                  <a:pt x="351" y="703"/>
                </a:lnTo>
                <a:lnTo>
                  <a:pt x="350" y="716"/>
                </a:lnTo>
                <a:lnTo>
                  <a:pt x="349" y="726"/>
                </a:lnTo>
                <a:lnTo>
                  <a:pt x="347" y="732"/>
                </a:lnTo>
                <a:lnTo>
                  <a:pt x="344" y="735"/>
                </a:lnTo>
                <a:lnTo>
                  <a:pt x="344" y="735"/>
                </a:lnTo>
                <a:lnTo>
                  <a:pt x="336" y="757"/>
                </a:lnTo>
                <a:lnTo>
                  <a:pt x="317" y="801"/>
                </a:lnTo>
                <a:lnTo>
                  <a:pt x="289" y="866"/>
                </a:lnTo>
                <a:lnTo>
                  <a:pt x="289" y="866"/>
                </a:lnTo>
                <a:lnTo>
                  <a:pt x="277" y="876"/>
                </a:lnTo>
                <a:lnTo>
                  <a:pt x="249" y="897"/>
                </a:lnTo>
                <a:lnTo>
                  <a:pt x="232" y="911"/>
                </a:lnTo>
                <a:lnTo>
                  <a:pt x="215" y="925"/>
                </a:lnTo>
                <a:lnTo>
                  <a:pt x="200" y="939"/>
                </a:lnTo>
                <a:lnTo>
                  <a:pt x="185" y="954"/>
                </a:lnTo>
                <a:lnTo>
                  <a:pt x="185" y="954"/>
                </a:lnTo>
                <a:lnTo>
                  <a:pt x="174" y="969"/>
                </a:lnTo>
                <a:lnTo>
                  <a:pt x="163" y="985"/>
                </a:lnTo>
                <a:lnTo>
                  <a:pt x="140" y="1017"/>
                </a:lnTo>
                <a:lnTo>
                  <a:pt x="98" y="1082"/>
                </a:lnTo>
                <a:lnTo>
                  <a:pt x="98" y="1082"/>
                </a:lnTo>
                <a:lnTo>
                  <a:pt x="60" y="1142"/>
                </a:lnTo>
                <a:lnTo>
                  <a:pt x="48" y="1160"/>
                </a:lnTo>
                <a:lnTo>
                  <a:pt x="48" y="1160"/>
                </a:lnTo>
                <a:lnTo>
                  <a:pt x="48" y="1159"/>
                </a:lnTo>
                <a:lnTo>
                  <a:pt x="47" y="1159"/>
                </a:lnTo>
                <a:lnTo>
                  <a:pt x="45" y="1159"/>
                </a:lnTo>
                <a:lnTo>
                  <a:pt x="39" y="1164"/>
                </a:lnTo>
                <a:lnTo>
                  <a:pt x="39" y="1164"/>
                </a:lnTo>
                <a:lnTo>
                  <a:pt x="32" y="1171"/>
                </a:lnTo>
                <a:lnTo>
                  <a:pt x="22" y="1183"/>
                </a:lnTo>
                <a:lnTo>
                  <a:pt x="14" y="1196"/>
                </a:lnTo>
                <a:lnTo>
                  <a:pt x="10" y="1202"/>
                </a:lnTo>
                <a:lnTo>
                  <a:pt x="8" y="1209"/>
                </a:lnTo>
                <a:lnTo>
                  <a:pt x="8" y="1209"/>
                </a:lnTo>
                <a:lnTo>
                  <a:pt x="5" y="1216"/>
                </a:lnTo>
                <a:lnTo>
                  <a:pt x="4" y="1224"/>
                </a:lnTo>
                <a:lnTo>
                  <a:pt x="4" y="1233"/>
                </a:lnTo>
                <a:lnTo>
                  <a:pt x="5" y="1240"/>
                </a:lnTo>
                <a:lnTo>
                  <a:pt x="6" y="1248"/>
                </a:lnTo>
                <a:lnTo>
                  <a:pt x="8" y="1254"/>
                </a:lnTo>
                <a:lnTo>
                  <a:pt x="11" y="1259"/>
                </a:lnTo>
                <a:lnTo>
                  <a:pt x="15" y="1263"/>
                </a:lnTo>
                <a:lnTo>
                  <a:pt x="15" y="1263"/>
                </a:lnTo>
                <a:lnTo>
                  <a:pt x="21" y="1264"/>
                </a:lnTo>
                <a:lnTo>
                  <a:pt x="32" y="1265"/>
                </a:lnTo>
                <a:lnTo>
                  <a:pt x="58" y="1267"/>
                </a:lnTo>
                <a:lnTo>
                  <a:pt x="83" y="1267"/>
                </a:lnTo>
                <a:lnTo>
                  <a:pt x="92" y="1266"/>
                </a:lnTo>
                <a:lnTo>
                  <a:pt x="98" y="1264"/>
                </a:lnTo>
                <a:lnTo>
                  <a:pt x="98" y="1264"/>
                </a:lnTo>
                <a:lnTo>
                  <a:pt x="102" y="1260"/>
                </a:lnTo>
                <a:lnTo>
                  <a:pt x="104" y="1254"/>
                </a:lnTo>
                <a:lnTo>
                  <a:pt x="106" y="1241"/>
                </a:lnTo>
                <a:lnTo>
                  <a:pt x="107" y="1227"/>
                </a:lnTo>
                <a:lnTo>
                  <a:pt x="109" y="1221"/>
                </a:lnTo>
                <a:lnTo>
                  <a:pt x="111" y="1218"/>
                </a:lnTo>
                <a:lnTo>
                  <a:pt x="111" y="1218"/>
                </a:lnTo>
                <a:lnTo>
                  <a:pt x="123" y="1209"/>
                </a:lnTo>
                <a:lnTo>
                  <a:pt x="128" y="1205"/>
                </a:lnTo>
                <a:lnTo>
                  <a:pt x="133" y="1199"/>
                </a:lnTo>
                <a:lnTo>
                  <a:pt x="133" y="1199"/>
                </a:lnTo>
                <a:lnTo>
                  <a:pt x="134" y="1197"/>
                </a:lnTo>
                <a:lnTo>
                  <a:pt x="134" y="1193"/>
                </a:lnTo>
                <a:lnTo>
                  <a:pt x="134" y="1186"/>
                </a:lnTo>
                <a:lnTo>
                  <a:pt x="134" y="1180"/>
                </a:lnTo>
                <a:lnTo>
                  <a:pt x="133" y="1177"/>
                </a:lnTo>
                <a:lnTo>
                  <a:pt x="133" y="1177"/>
                </a:lnTo>
                <a:lnTo>
                  <a:pt x="135" y="1173"/>
                </a:lnTo>
                <a:lnTo>
                  <a:pt x="144" y="1164"/>
                </a:lnTo>
                <a:lnTo>
                  <a:pt x="174" y="1133"/>
                </a:lnTo>
                <a:lnTo>
                  <a:pt x="212" y="1096"/>
                </a:lnTo>
                <a:lnTo>
                  <a:pt x="248" y="1062"/>
                </a:lnTo>
                <a:lnTo>
                  <a:pt x="248" y="1062"/>
                </a:lnTo>
                <a:lnTo>
                  <a:pt x="306" y="1010"/>
                </a:lnTo>
                <a:lnTo>
                  <a:pt x="331" y="988"/>
                </a:lnTo>
                <a:lnTo>
                  <a:pt x="351" y="974"/>
                </a:lnTo>
                <a:lnTo>
                  <a:pt x="351" y="974"/>
                </a:lnTo>
                <a:lnTo>
                  <a:pt x="376" y="957"/>
                </a:lnTo>
                <a:lnTo>
                  <a:pt x="386" y="951"/>
                </a:lnTo>
                <a:lnTo>
                  <a:pt x="396" y="943"/>
                </a:lnTo>
                <a:lnTo>
                  <a:pt x="396" y="943"/>
                </a:lnTo>
                <a:lnTo>
                  <a:pt x="415" y="925"/>
                </a:lnTo>
                <a:lnTo>
                  <a:pt x="448" y="897"/>
                </a:lnTo>
                <a:lnTo>
                  <a:pt x="493" y="860"/>
                </a:lnTo>
                <a:lnTo>
                  <a:pt x="493" y="860"/>
                </a:lnTo>
                <a:lnTo>
                  <a:pt x="516" y="888"/>
                </a:lnTo>
                <a:lnTo>
                  <a:pt x="534" y="911"/>
                </a:lnTo>
                <a:lnTo>
                  <a:pt x="541" y="921"/>
                </a:lnTo>
                <a:lnTo>
                  <a:pt x="546" y="930"/>
                </a:lnTo>
                <a:lnTo>
                  <a:pt x="546" y="930"/>
                </a:lnTo>
                <a:lnTo>
                  <a:pt x="550" y="938"/>
                </a:lnTo>
                <a:lnTo>
                  <a:pt x="553" y="948"/>
                </a:lnTo>
                <a:lnTo>
                  <a:pt x="560" y="969"/>
                </a:lnTo>
                <a:lnTo>
                  <a:pt x="566" y="991"/>
                </a:lnTo>
                <a:lnTo>
                  <a:pt x="569" y="999"/>
                </a:lnTo>
                <a:lnTo>
                  <a:pt x="572" y="1006"/>
                </a:lnTo>
                <a:lnTo>
                  <a:pt x="572" y="1006"/>
                </a:lnTo>
                <a:lnTo>
                  <a:pt x="577" y="1013"/>
                </a:lnTo>
                <a:lnTo>
                  <a:pt x="587" y="1024"/>
                </a:lnTo>
                <a:lnTo>
                  <a:pt x="608" y="1051"/>
                </a:lnTo>
                <a:lnTo>
                  <a:pt x="632" y="1081"/>
                </a:lnTo>
                <a:lnTo>
                  <a:pt x="641" y="1094"/>
                </a:lnTo>
                <a:lnTo>
                  <a:pt x="649" y="1106"/>
                </a:lnTo>
                <a:lnTo>
                  <a:pt x="682" y="1174"/>
                </a:lnTo>
                <a:lnTo>
                  <a:pt x="682" y="1174"/>
                </a:lnTo>
                <a:lnTo>
                  <a:pt x="676" y="1221"/>
                </a:lnTo>
                <a:lnTo>
                  <a:pt x="676" y="1221"/>
                </a:lnTo>
                <a:lnTo>
                  <a:pt x="674" y="1230"/>
                </a:lnTo>
                <a:lnTo>
                  <a:pt x="671" y="1239"/>
                </a:lnTo>
                <a:lnTo>
                  <a:pt x="670" y="1244"/>
                </a:lnTo>
                <a:lnTo>
                  <a:pt x="671" y="1248"/>
                </a:lnTo>
                <a:lnTo>
                  <a:pt x="672" y="1253"/>
                </a:lnTo>
                <a:lnTo>
                  <a:pt x="676" y="1259"/>
                </a:lnTo>
                <a:lnTo>
                  <a:pt x="676" y="1259"/>
                </a:lnTo>
                <a:lnTo>
                  <a:pt x="678" y="1263"/>
                </a:lnTo>
                <a:lnTo>
                  <a:pt x="683" y="1264"/>
                </a:lnTo>
                <a:lnTo>
                  <a:pt x="693" y="1267"/>
                </a:lnTo>
                <a:lnTo>
                  <a:pt x="707" y="1270"/>
                </a:lnTo>
                <a:lnTo>
                  <a:pt x="721" y="1270"/>
                </a:lnTo>
                <a:lnTo>
                  <a:pt x="737" y="1269"/>
                </a:lnTo>
                <a:lnTo>
                  <a:pt x="751" y="1267"/>
                </a:lnTo>
                <a:lnTo>
                  <a:pt x="764" y="1264"/>
                </a:lnTo>
                <a:lnTo>
                  <a:pt x="775" y="1260"/>
                </a:lnTo>
                <a:lnTo>
                  <a:pt x="775" y="1260"/>
                </a:lnTo>
                <a:lnTo>
                  <a:pt x="789" y="1255"/>
                </a:lnTo>
                <a:lnTo>
                  <a:pt x="799" y="1251"/>
                </a:lnTo>
                <a:lnTo>
                  <a:pt x="801" y="1248"/>
                </a:lnTo>
                <a:lnTo>
                  <a:pt x="803" y="1246"/>
                </a:lnTo>
                <a:lnTo>
                  <a:pt x="804" y="1244"/>
                </a:lnTo>
                <a:lnTo>
                  <a:pt x="805" y="1240"/>
                </a:lnTo>
                <a:lnTo>
                  <a:pt x="805" y="1240"/>
                </a:lnTo>
                <a:lnTo>
                  <a:pt x="804" y="1235"/>
                </a:lnTo>
                <a:lnTo>
                  <a:pt x="803" y="1229"/>
                </a:lnTo>
                <a:lnTo>
                  <a:pt x="797" y="1218"/>
                </a:lnTo>
                <a:lnTo>
                  <a:pt x="789" y="1209"/>
                </a:lnTo>
                <a:lnTo>
                  <a:pt x="786" y="1202"/>
                </a:lnTo>
                <a:lnTo>
                  <a:pt x="786" y="1202"/>
                </a:lnTo>
                <a:lnTo>
                  <a:pt x="785" y="1192"/>
                </a:lnTo>
                <a:lnTo>
                  <a:pt x="782" y="1185"/>
                </a:lnTo>
                <a:lnTo>
                  <a:pt x="777" y="1172"/>
                </a:lnTo>
                <a:lnTo>
                  <a:pt x="777" y="1172"/>
                </a:lnTo>
                <a:lnTo>
                  <a:pt x="772" y="1159"/>
                </a:lnTo>
                <a:lnTo>
                  <a:pt x="770" y="1150"/>
                </a:lnTo>
                <a:lnTo>
                  <a:pt x="769" y="1149"/>
                </a:lnTo>
                <a:lnTo>
                  <a:pt x="769" y="1148"/>
                </a:lnTo>
                <a:lnTo>
                  <a:pt x="764" y="1148"/>
                </a:lnTo>
                <a:lnTo>
                  <a:pt x="764" y="1148"/>
                </a:lnTo>
                <a:lnTo>
                  <a:pt x="762" y="1149"/>
                </a:lnTo>
                <a:lnTo>
                  <a:pt x="761" y="1150"/>
                </a:lnTo>
                <a:lnTo>
                  <a:pt x="760" y="1153"/>
                </a:lnTo>
                <a:lnTo>
                  <a:pt x="757" y="1150"/>
                </a:lnTo>
                <a:lnTo>
                  <a:pt x="752" y="1139"/>
                </a:lnTo>
                <a:lnTo>
                  <a:pt x="752" y="1139"/>
                </a:lnTo>
                <a:lnTo>
                  <a:pt x="742" y="1116"/>
                </a:lnTo>
                <a:lnTo>
                  <a:pt x="730" y="1085"/>
                </a:lnTo>
                <a:lnTo>
                  <a:pt x="724" y="1069"/>
                </a:lnTo>
                <a:lnTo>
                  <a:pt x="719" y="1051"/>
                </a:lnTo>
                <a:lnTo>
                  <a:pt x="715" y="1036"/>
                </a:lnTo>
                <a:lnTo>
                  <a:pt x="714" y="1019"/>
                </a:lnTo>
                <a:lnTo>
                  <a:pt x="714" y="1019"/>
                </a:lnTo>
                <a:lnTo>
                  <a:pt x="713" y="1002"/>
                </a:lnTo>
                <a:lnTo>
                  <a:pt x="711" y="983"/>
                </a:lnTo>
                <a:lnTo>
                  <a:pt x="706" y="963"/>
                </a:lnTo>
                <a:lnTo>
                  <a:pt x="701" y="943"/>
                </a:lnTo>
                <a:lnTo>
                  <a:pt x="690" y="909"/>
                </a:lnTo>
                <a:lnTo>
                  <a:pt x="686" y="897"/>
                </a:lnTo>
                <a:lnTo>
                  <a:pt x="682" y="891"/>
                </a:lnTo>
                <a:lnTo>
                  <a:pt x="682" y="891"/>
                </a:lnTo>
                <a:lnTo>
                  <a:pt x="635" y="828"/>
                </a:lnTo>
                <a:lnTo>
                  <a:pt x="635" y="828"/>
                </a:lnTo>
                <a:lnTo>
                  <a:pt x="641" y="823"/>
                </a:lnTo>
                <a:lnTo>
                  <a:pt x="650" y="817"/>
                </a:lnTo>
                <a:lnTo>
                  <a:pt x="659" y="809"/>
                </a:lnTo>
                <a:lnTo>
                  <a:pt x="669" y="800"/>
                </a:lnTo>
                <a:lnTo>
                  <a:pt x="678" y="788"/>
                </a:lnTo>
                <a:lnTo>
                  <a:pt x="688" y="773"/>
                </a:lnTo>
                <a:lnTo>
                  <a:pt x="692" y="765"/>
                </a:lnTo>
                <a:lnTo>
                  <a:pt x="694" y="757"/>
                </a:lnTo>
                <a:lnTo>
                  <a:pt x="694" y="757"/>
                </a:lnTo>
                <a:lnTo>
                  <a:pt x="700" y="739"/>
                </a:lnTo>
                <a:lnTo>
                  <a:pt x="705" y="721"/>
                </a:lnTo>
                <a:lnTo>
                  <a:pt x="708" y="703"/>
                </a:lnTo>
                <a:lnTo>
                  <a:pt x="711" y="684"/>
                </a:lnTo>
                <a:lnTo>
                  <a:pt x="712" y="666"/>
                </a:lnTo>
                <a:lnTo>
                  <a:pt x="712" y="649"/>
                </a:lnTo>
                <a:lnTo>
                  <a:pt x="709" y="634"/>
                </a:lnTo>
                <a:lnTo>
                  <a:pt x="705" y="619"/>
                </a:lnTo>
                <a:lnTo>
                  <a:pt x="705" y="619"/>
                </a:lnTo>
                <a:lnTo>
                  <a:pt x="696" y="597"/>
                </a:lnTo>
                <a:lnTo>
                  <a:pt x="688" y="581"/>
                </a:lnTo>
                <a:lnTo>
                  <a:pt x="681" y="567"/>
                </a:lnTo>
                <a:lnTo>
                  <a:pt x="681" y="567"/>
                </a:lnTo>
                <a:lnTo>
                  <a:pt x="661" y="526"/>
                </a:lnTo>
                <a:lnTo>
                  <a:pt x="639" y="482"/>
                </a:lnTo>
                <a:lnTo>
                  <a:pt x="639" y="482"/>
                </a:lnTo>
                <a:lnTo>
                  <a:pt x="631" y="451"/>
                </a:lnTo>
                <a:lnTo>
                  <a:pt x="631" y="451"/>
                </a:lnTo>
                <a:lnTo>
                  <a:pt x="672" y="465"/>
                </a:lnTo>
                <a:lnTo>
                  <a:pt x="721" y="482"/>
                </a:lnTo>
                <a:lnTo>
                  <a:pt x="721" y="482"/>
                </a:lnTo>
                <a:lnTo>
                  <a:pt x="732" y="486"/>
                </a:lnTo>
                <a:lnTo>
                  <a:pt x="743" y="488"/>
                </a:lnTo>
                <a:lnTo>
                  <a:pt x="757" y="491"/>
                </a:lnTo>
                <a:lnTo>
                  <a:pt x="757" y="491"/>
                </a:lnTo>
                <a:lnTo>
                  <a:pt x="762" y="487"/>
                </a:lnTo>
                <a:lnTo>
                  <a:pt x="769" y="476"/>
                </a:lnTo>
                <a:lnTo>
                  <a:pt x="780" y="462"/>
                </a:lnTo>
                <a:lnTo>
                  <a:pt x="780" y="462"/>
                </a:lnTo>
                <a:lnTo>
                  <a:pt x="782" y="463"/>
                </a:lnTo>
                <a:lnTo>
                  <a:pt x="794" y="467"/>
                </a:lnTo>
                <a:lnTo>
                  <a:pt x="820" y="471"/>
                </a:lnTo>
                <a:lnTo>
                  <a:pt x="866" y="479"/>
                </a:lnTo>
                <a:lnTo>
                  <a:pt x="866" y="479"/>
                </a:lnTo>
                <a:lnTo>
                  <a:pt x="896" y="485"/>
                </a:lnTo>
                <a:lnTo>
                  <a:pt x="929" y="492"/>
                </a:lnTo>
                <a:lnTo>
                  <a:pt x="995" y="507"/>
                </a:lnTo>
                <a:lnTo>
                  <a:pt x="1048" y="523"/>
                </a:lnTo>
                <a:lnTo>
                  <a:pt x="1065" y="529"/>
                </a:lnTo>
                <a:lnTo>
                  <a:pt x="1073" y="532"/>
                </a:lnTo>
                <a:lnTo>
                  <a:pt x="1073" y="532"/>
                </a:lnTo>
                <a:lnTo>
                  <a:pt x="1087" y="539"/>
                </a:lnTo>
                <a:lnTo>
                  <a:pt x="1107" y="549"/>
                </a:lnTo>
                <a:lnTo>
                  <a:pt x="1134" y="561"/>
                </a:lnTo>
                <a:lnTo>
                  <a:pt x="1134" y="561"/>
                </a:lnTo>
                <a:lnTo>
                  <a:pt x="1143" y="572"/>
                </a:lnTo>
                <a:lnTo>
                  <a:pt x="1152" y="580"/>
                </a:lnTo>
                <a:lnTo>
                  <a:pt x="1158" y="585"/>
                </a:lnTo>
                <a:lnTo>
                  <a:pt x="1165" y="588"/>
                </a:lnTo>
                <a:lnTo>
                  <a:pt x="1165" y="588"/>
                </a:lnTo>
                <a:lnTo>
                  <a:pt x="1177" y="597"/>
                </a:lnTo>
                <a:lnTo>
                  <a:pt x="1190" y="604"/>
                </a:lnTo>
                <a:lnTo>
                  <a:pt x="1199" y="607"/>
                </a:lnTo>
                <a:lnTo>
                  <a:pt x="1208" y="610"/>
                </a:lnTo>
                <a:lnTo>
                  <a:pt x="1220" y="612"/>
                </a:lnTo>
                <a:lnTo>
                  <a:pt x="1235" y="613"/>
                </a:lnTo>
                <a:lnTo>
                  <a:pt x="1235" y="613"/>
                </a:lnTo>
                <a:lnTo>
                  <a:pt x="1243" y="613"/>
                </a:lnTo>
                <a:lnTo>
                  <a:pt x="1250" y="612"/>
                </a:lnTo>
                <a:lnTo>
                  <a:pt x="1257" y="611"/>
                </a:lnTo>
                <a:lnTo>
                  <a:pt x="1263" y="609"/>
                </a:lnTo>
                <a:lnTo>
                  <a:pt x="1274" y="603"/>
                </a:lnTo>
                <a:lnTo>
                  <a:pt x="1284" y="594"/>
                </a:lnTo>
                <a:lnTo>
                  <a:pt x="1291" y="586"/>
                </a:lnTo>
                <a:lnTo>
                  <a:pt x="1298" y="576"/>
                </a:lnTo>
                <a:lnTo>
                  <a:pt x="1305" y="561"/>
                </a:lnTo>
                <a:lnTo>
                  <a:pt x="1305" y="561"/>
                </a:lnTo>
                <a:lnTo>
                  <a:pt x="1307" y="555"/>
                </a:lnTo>
                <a:lnTo>
                  <a:pt x="1309" y="548"/>
                </a:lnTo>
                <a:lnTo>
                  <a:pt x="1309" y="541"/>
                </a:lnTo>
                <a:lnTo>
                  <a:pt x="1307" y="533"/>
                </a:lnTo>
                <a:lnTo>
                  <a:pt x="1305" y="522"/>
                </a:lnTo>
                <a:lnTo>
                  <a:pt x="1303" y="517"/>
                </a:lnTo>
                <a:lnTo>
                  <a:pt x="1294" y="514"/>
                </a:lnTo>
                <a:lnTo>
                  <a:pt x="1294" y="514"/>
                </a:lnTo>
                <a:lnTo>
                  <a:pt x="1284" y="482"/>
                </a:lnTo>
                <a:lnTo>
                  <a:pt x="1284" y="482"/>
                </a:lnTo>
                <a:lnTo>
                  <a:pt x="1280" y="475"/>
                </a:lnTo>
                <a:lnTo>
                  <a:pt x="1275" y="467"/>
                </a:lnTo>
                <a:lnTo>
                  <a:pt x="1267" y="457"/>
                </a:lnTo>
                <a:lnTo>
                  <a:pt x="1267" y="457"/>
                </a:lnTo>
                <a:lnTo>
                  <a:pt x="1264" y="451"/>
                </a:lnTo>
                <a:lnTo>
                  <a:pt x="1254" y="433"/>
                </a:lnTo>
                <a:lnTo>
                  <a:pt x="1254" y="433"/>
                </a:lnTo>
                <a:lnTo>
                  <a:pt x="1247" y="422"/>
                </a:lnTo>
                <a:lnTo>
                  <a:pt x="1242" y="415"/>
                </a:lnTo>
                <a:lnTo>
                  <a:pt x="1242" y="415"/>
                </a:lnTo>
                <a:lnTo>
                  <a:pt x="1239" y="409"/>
                </a:lnTo>
                <a:lnTo>
                  <a:pt x="1237" y="402"/>
                </a:lnTo>
                <a:lnTo>
                  <a:pt x="1232" y="385"/>
                </a:lnTo>
                <a:lnTo>
                  <a:pt x="1229" y="378"/>
                </a:lnTo>
                <a:lnTo>
                  <a:pt x="1224" y="372"/>
                </a:lnTo>
                <a:lnTo>
                  <a:pt x="1221" y="370"/>
                </a:lnTo>
                <a:lnTo>
                  <a:pt x="1218" y="368"/>
                </a:lnTo>
                <a:lnTo>
                  <a:pt x="1214" y="368"/>
                </a:lnTo>
                <a:lnTo>
                  <a:pt x="1210" y="368"/>
                </a:lnTo>
                <a:lnTo>
                  <a:pt x="1210" y="368"/>
                </a:lnTo>
                <a:lnTo>
                  <a:pt x="1205" y="369"/>
                </a:lnTo>
                <a:lnTo>
                  <a:pt x="1200" y="371"/>
                </a:lnTo>
                <a:lnTo>
                  <a:pt x="1196" y="374"/>
                </a:lnTo>
                <a:lnTo>
                  <a:pt x="1192" y="377"/>
                </a:lnTo>
                <a:lnTo>
                  <a:pt x="1186" y="387"/>
                </a:lnTo>
                <a:lnTo>
                  <a:pt x="1180" y="399"/>
                </a:lnTo>
                <a:lnTo>
                  <a:pt x="1176" y="409"/>
                </a:lnTo>
                <a:lnTo>
                  <a:pt x="1173" y="421"/>
                </a:lnTo>
                <a:lnTo>
                  <a:pt x="1167" y="439"/>
                </a:lnTo>
                <a:lnTo>
                  <a:pt x="1167" y="439"/>
                </a:lnTo>
                <a:lnTo>
                  <a:pt x="1161" y="451"/>
                </a:lnTo>
                <a:lnTo>
                  <a:pt x="1155" y="462"/>
                </a:lnTo>
                <a:lnTo>
                  <a:pt x="1146" y="473"/>
                </a:lnTo>
                <a:lnTo>
                  <a:pt x="1146" y="485"/>
                </a:lnTo>
                <a:lnTo>
                  <a:pt x="1146" y="485"/>
                </a:lnTo>
                <a:lnTo>
                  <a:pt x="1137" y="487"/>
                </a:lnTo>
                <a:lnTo>
                  <a:pt x="1128" y="488"/>
                </a:lnTo>
                <a:lnTo>
                  <a:pt x="1122" y="488"/>
                </a:lnTo>
                <a:lnTo>
                  <a:pt x="1122" y="488"/>
                </a:lnTo>
                <a:lnTo>
                  <a:pt x="1114" y="486"/>
                </a:lnTo>
                <a:lnTo>
                  <a:pt x="1110" y="485"/>
                </a:lnTo>
                <a:lnTo>
                  <a:pt x="1110" y="485"/>
                </a:lnTo>
                <a:lnTo>
                  <a:pt x="1090" y="477"/>
                </a:lnTo>
                <a:lnTo>
                  <a:pt x="1041" y="459"/>
                </a:lnTo>
                <a:lnTo>
                  <a:pt x="986" y="442"/>
                </a:lnTo>
                <a:lnTo>
                  <a:pt x="961" y="434"/>
                </a:lnTo>
                <a:lnTo>
                  <a:pt x="942" y="430"/>
                </a:lnTo>
                <a:lnTo>
                  <a:pt x="942" y="430"/>
                </a:lnTo>
                <a:lnTo>
                  <a:pt x="925" y="426"/>
                </a:lnTo>
                <a:lnTo>
                  <a:pt x="906" y="420"/>
                </a:lnTo>
                <a:lnTo>
                  <a:pt x="887" y="414"/>
                </a:lnTo>
                <a:lnTo>
                  <a:pt x="869" y="406"/>
                </a:lnTo>
                <a:lnTo>
                  <a:pt x="841" y="393"/>
                </a:lnTo>
                <a:lnTo>
                  <a:pt x="829" y="387"/>
                </a:lnTo>
                <a:lnTo>
                  <a:pt x="829" y="387"/>
                </a:lnTo>
                <a:lnTo>
                  <a:pt x="828" y="382"/>
                </a:lnTo>
                <a:lnTo>
                  <a:pt x="825" y="378"/>
                </a:lnTo>
                <a:lnTo>
                  <a:pt x="822" y="375"/>
                </a:lnTo>
                <a:lnTo>
                  <a:pt x="822" y="375"/>
                </a:lnTo>
                <a:lnTo>
                  <a:pt x="787" y="359"/>
                </a:lnTo>
                <a:lnTo>
                  <a:pt x="743" y="341"/>
                </a:lnTo>
                <a:lnTo>
                  <a:pt x="743" y="341"/>
                </a:lnTo>
                <a:lnTo>
                  <a:pt x="721" y="331"/>
                </a:lnTo>
                <a:lnTo>
                  <a:pt x="690" y="314"/>
                </a:lnTo>
                <a:lnTo>
                  <a:pt x="652" y="291"/>
                </a:lnTo>
                <a:lnTo>
                  <a:pt x="652" y="291"/>
                </a:lnTo>
                <a:lnTo>
                  <a:pt x="650" y="289"/>
                </a:lnTo>
                <a:lnTo>
                  <a:pt x="645" y="283"/>
                </a:lnTo>
                <a:lnTo>
                  <a:pt x="637" y="275"/>
                </a:lnTo>
                <a:lnTo>
                  <a:pt x="631" y="270"/>
                </a:lnTo>
                <a:lnTo>
                  <a:pt x="625" y="265"/>
                </a:lnTo>
                <a:lnTo>
                  <a:pt x="625" y="265"/>
                </a:lnTo>
                <a:lnTo>
                  <a:pt x="610" y="258"/>
                </a:lnTo>
                <a:lnTo>
                  <a:pt x="600" y="254"/>
                </a:lnTo>
                <a:lnTo>
                  <a:pt x="590" y="252"/>
                </a:lnTo>
                <a:lnTo>
                  <a:pt x="587" y="252"/>
                </a:lnTo>
                <a:lnTo>
                  <a:pt x="587" y="252"/>
                </a:lnTo>
                <a:lnTo>
                  <a:pt x="589" y="246"/>
                </a:lnTo>
                <a:lnTo>
                  <a:pt x="592" y="238"/>
                </a:lnTo>
                <a:lnTo>
                  <a:pt x="592" y="238"/>
                </a:lnTo>
                <a:lnTo>
                  <a:pt x="592" y="236"/>
                </a:lnTo>
                <a:lnTo>
                  <a:pt x="595" y="234"/>
                </a:lnTo>
                <a:lnTo>
                  <a:pt x="597" y="232"/>
                </a:lnTo>
                <a:lnTo>
                  <a:pt x="598" y="228"/>
                </a:lnTo>
                <a:lnTo>
                  <a:pt x="598" y="228"/>
                </a:lnTo>
                <a:lnTo>
                  <a:pt x="598" y="212"/>
                </a:lnTo>
                <a:lnTo>
                  <a:pt x="600" y="203"/>
                </a:lnTo>
                <a:lnTo>
                  <a:pt x="600" y="199"/>
                </a:lnTo>
                <a:lnTo>
                  <a:pt x="601" y="198"/>
                </a:lnTo>
                <a:lnTo>
                  <a:pt x="601" y="198"/>
                </a:lnTo>
                <a:lnTo>
                  <a:pt x="610" y="192"/>
                </a:lnTo>
                <a:lnTo>
                  <a:pt x="614" y="187"/>
                </a:lnTo>
                <a:lnTo>
                  <a:pt x="615" y="185"/>
                </a:lnTo>
                <a:lnTo>
                  <a:pt x="615" y="183"/>
                </a:lnTo>
                <a:lnTo>
                  <a:pt x="615" y="183"/>
                </a:lnTo>
                <a:lnTo>
                  <a:pt x="612" y="178"/>
                </a:lnTo>
                <a:lnTo>
                  <a:pt x="607" y="172"/>
                </a:lnTo>
                <a:lnTo>
                  <a:pt x="602" y="165"/>
                </a:lnTo>
                <a:lnTo>
                  <a:pt x="601" y="160"/>
                </a:lnTo>
                <a:lnTo>
                  <a:pt x="600" y="155"/>
                </a:lnTo>
                <a:lnTo>
                  <a:pt x="600" y="155"/>
                </a:lnTo>
                <a:lnTo>
                  <a:pt x="600" y="146"/>
                </a:lnTo>
                <a:lnTo>
                  <a:pt x="601" y="137"/>
                </a:lnTo>
                <a:lnTo>
                  <a:pt x="603" y="129"/>
                </a:lnTo>
                <a:lnTo>
                  <a:pt x="603" y="129"/>
                </a:lnTo>
                <a:lnTo>
                  <a:pt x="628" y="128"/>
                </a:lnTo>
                <a:lnTo>
                  <a:pt x="647" y="125"/>
                </a:lnTo>
                <a:lnTo>
                  <a:pt x="655" y="124"/>
                </a:lnTo>
                <a:lnTo>
                  <a:pt x="659" y="123"/>
                </a:lnTo>
                <a:lnTo>
                  <a:pt x="659" y="123"/>
                </a:lnTo>
                <a:lnTo>
                  <a:pt x="670" y="117"/>
                </a:lnTo>
                <a:lnTo>
                  <a:pt x="674" y="113"/>
                </a:lnTo>
                <a:lnTo>
                  <a:pt x="676" y="107"/>
                </a:lnTo>
                <a:lnTo>
                  <a:pt x="676" y="107"/>
                </a:lnTo>
                <a:lnTo>
                  <a:pt x="680" y="97"/>
                </a:lnTo>
                <a:lnTo>
                  <a:pt x="681" y="93"/>
                </a:lnTo>
                <a:lnTo>
                  <a:pt x="680" y="91"/>
                </a:lnTo>
                <a:lnTo>
                  <a:pt x="677" y="90"/>
                </a:lnTo>
                <a:lnTo>
                  <a:pt x="677" y="90"/>
                </a:lnTo>
                <a:lnTo>
                  <a:pt x="672" y="88"/>
                </a:lnTo>
                <a:lnTo>
                  <a:pt x="663" y="86"/>
                </a:lnTo>
                <a:lnTo>
                  <a:pt x="637" y="84"/>
                </a:lnTo>
                <a:lnTo>
                  <a:pt x="600" y="82"/>
                </a:lnTo>
                <a:lnTo>
                  <a:pt x="600" y="82"/>
                </a:lnTo>
                <a:lnTo>
                  <a:pt x="598" y="75"/>
                </a:lnTo>
                <a:lnTo>
                  <a:pt x="592" y="60"/>
                </a:lnTo>
                <a:lnTo>
                  <a:pt x="589" y="51"/>
                </a:lnTo>
                <a:lnTo>
                  <a:pt x="584" y="43"/>
                </a:lnTo>
                <a:lnTo>
                  <a:pt x="578" y="35"/>
                </a:lnTo>
                <a:lnTo>
                  <a:pt x="572" y="29"/>
                </a:lnTo>
                <a:lnTo>
                  <a:pt x="572" y="29"/>
                </a:lnTo>
                <a:lnTo>
                  <a:pt x="563" y="20"/>
                </a:lnTo>
                <a:lnTo>
                  <a:pt x="555" y="17"/>
                </a:lnTo>
                <a:lnTo>
                  <a:pt x="548" y="13"/>
                </a:lnTo>
                <a:lnTo>
                  <a:pt x="534" y="8"/>
                </a:lnTo>
                <a:lnTo>
                  <a:pt x="534" y="8"/>
                </a:lnTo>
                <a:lnTo>
                  <a:pt x="524" y="6"/>
                </a:lnTo>
                <a:lnTo>
                  <a:pt x="516" y="5"/>
                </a:lnTo>
                <a:lnTo>
                  <a:pt x="502" y="4"/>
                </a:lnTo>
                <a:lnTo>
                  <a:pt x="492" y="4"/>
                </a:lnTo>
                <a:lnTo>
                  <a:pt x="489" y="4"/>
                </a:lnTo>
                <a:lnTo>
                  <a:pt x="489" y="4"/>
                </a:lnTo>
                <a:lnTo>
                  <a:pt x="487" y="4"/>
                </a:lnTo>
                <a:lnTo>
                  <a:pt x="484" y="1"/>
                </a:lnTo>
                <a:lnTo>
                  <a:pt x="479" y="0"/>
                </a:lnTo>
                <a:lnTo>
                  <a:pt x="473" y="1"/>
                </a:lnTo>
                <a:lnTo>
                  <a:pt x="473" y="1"/>
                </a:lnTo>
                <a:lnTo>
                  <a:pt x="470" y="2"/>
                </a:lnTo>
                <a:lnTo>
                  <a:pt x="467" y="4"/>
                </a:lnTo>
                <a:lnTo>
                  <a:pt x="465" y="8"/>
                </a:lnTo>
                <a:lnTo>
                  <a:pt x="464" y="12"/>
                </a:lnTo>
                <a:lnTo>
                  <a:pt x="464" y="13"/>
                </a:lnTo>
                <a:lnTo>
                  <a:pt x="464" y="13"/>
                </a:lnTo>
                <a:lnTo>
                  <a:pt x="450" y="19"/>
                </a:lnTo>
                <a:lnTo>
                  <a:pt x="439" y="25"/>
                </a:lnTo>
                <a:lnTo>
                  <a:pt x="433" y="30"/>
                </a:lnTo>
                <a:lnTo>
                  <a:pt x="428" y="35"/>
                </a:lnTo>
                <a:lnTo>
                  <a:pt x="428" y="35"/>
                </a:lnTo>
                <a:lnTo>
                  <a:pt x="417" y="44"/>
                </a:lnTo>
                <a:lnTo>
                  <a:pt x="409" y="55"/>
                </a:lnTo>
                <a:lnTo>
                  <a:pt x="402" y="67"/>
                </a:lnTo>
                <a:lnTo>
                  <a:pt x="399" y="72"/>
                </a:lnTo>
                <a:lnTo>
                  <a:pt x="398" y="78"/>
                </a:lnTo>
                <a:lnTo>
                  <a:pt x="398" y="78"/>
                </a:lnTo>
                <a:lnTo>
                  <a:pt x="392" y="106"/>
                </a:lnTo>
                <a:lnTo>
                  <a:pt x="390" y="119"/>
                </a:lnTo>
                <a:lnTo>
                  <a:pt x="390" y="128"/>
                </a:lnTo>
                <a:lnTo>
                  <a:pt x="390" y="128"/>
                </a:lnTo>
                <a:lnTo>
                  <a:pt x="394" y="142"/>
                </a:lnTo>
                <a:lnTo>
                  <a:pt x="399" y="154"/>
                </a:lnTo>
                <a:lnTo>
                  <a:pt x="406" y="152"/>
                </a:lnTo>
                <a:lnTo>
                  <a:pt x="406" y="152"/>
                </a:lnTo>
                <a:lnTo>
                  <a:pt x="406" y="164"/>
                </a:lnTo>
                <a:lnTo>
                  <a:pt x="407" y="178"/>
                </a:lnTo>
                <a:lnTo>
                  <a:pt x="407" y="178"/>
                </a:lnTo>
                <a:lnTo>
                  <a:pt x="404" y="187"/>
                </a:lnTo>
                <a:lnTo>
                  <a:pt x="403" y="191"/>
                </a:lnTo>
                <a:lnTo>
                  <a:pt x="403" y="192"/>
                </a:lnTo>
                <a:lnTo>
                  <a:pt x="403" y="193"/>
                </a:lnTo>
                <a:lnTo>
                  <a:pt x="403" y="193"/>
                </a:lnTo>
                <a:lnTo>
                  <a:pt x="412" y="195"/>
                </a:lnTo>
                <a:lnTo>
                  <a:pt x="412" y="195"/>
                </a:lnTo>
                <a:lnTo>
                  <a:pt x="412" y="199"/>
                </a:lnTo>
                <a:lnTo>
                  <a:pt x="412" y="202"/>
                </a:lnTo>
                <a:lnTo>
                  <a:pt x="412" y="205"/>
                </a:lnTo>
                <a:lnTo>
                  <a:pt x="412" y="205"/>
                </a:lnTo>
                <a:lnTo>
                  <a:pt x="406" y="222"/>
                </a:lnTo>
                <a:lnTo>
                  <a:pt x="406" y="22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8">
            <a:extLst>
              <a:ext uri="{FF2B5EF4-FFF2-40B4-BE49-F238E27FC236}">
                <a16:creationId xmlns:a16="http://schemas.microsoft.com/office/drawing/2014/main" id="{5D608496-00DF-49EE-8A08-0EE975BB4267}"/>
              </a:ext>
            </a:extLst>
          </p:cNvPr>
          <p:cNvSpPr>
            <a:spLocks noEditPoints="1"/>
          </p:cNvSpPr>
          <p:nvPr/>
        </p:nvSpPr>
        <p:spPr bwMode="auto">
          <a:xfrm>
            <a:off x="492912" y="4709130"/>
            <a:ext cx="1534763" cy="1619574"/>
          </a:xfrm>
          <a:custGeom>
            <a:avLst/>
            <a:gdLst>
              <a:gd name="T0" fmla="*/ 473 w 1502"/>
              <a:gd name="T1" fmla="*/ 320 h 1585"/>
              <a:gd name="T2" fmla="*/ 355 w 1502"/>
              <a:gd name="T3" fmla="*/ 432 h 1585"/>
              <a:gd name="T4" fmla="*/ 317 w 1502"/>
              <a:gd name="T5" fmla="*/ 484 h 1585"/>
              <a:gd name="T6" fmla="*/ 270 w 1502"/>
              <a:gd name="T7" fmla="*/ 553 h 1585"/>
              <a:gd name="T8" fmla="*/ 364 w 1502"/>
              <a:gd name="T9" fmla="*/ 819 h 1585"/>
              <a:gd name="T10" fmla="*/ 379 w 1502"/>
              <a:gd name="T11" fmla="*/ 926 h 1585"/>
              <a:gd name="T12" fmla="*/ 427 w 1502"/>
              <a:gd name="T13" fmla="*/ 927 h 1585"/>
              <a:gd name="T14" fmla="*/ 234 w 1502"/>
              <a:gd name="T15" fmla="*/ 1167 h 1585"/>
              <a:gd name="T16" fmla="*/ 67 w 1502"/>
              <a:gd name="T17" fmla="*/ 1438 h 1585"/>
              <a:gd name="T18" fmla="*/ 1 w 1502"/>
              <a:gd name="T19" fmla="*/ 1505 h 1585"/>
              <a:gd name="T20" fmla="*/ 36 w 1502"/>
              <a:gd name="T21" fmla="*/ 1564 h 1585"/>
              <a:gd name="T22" fmla="*/ 140 w 1502"/>
              <a:gd name="T23" fmla="*/ 1581 h 1585"/>
              <a:gd name="T24" fmla="*/ 135 w 1502"/>
              <a:gd name="T25" fmla="*/ 1533 h 1585"/>
              <a:gd name="T26" fmla="*/ 170 w 1502"/>
              <a:gd name="T27" fmla="*/ 1420 h 1585"/>
              <a:gd name="T28" fmla="*/ 311 w 1502"/>
              <a:gd name="T29" fmla="*/ 1276 h 1585"/>
              <a:gd name="T30" fmla="*/ 424 w 1502"/>
              <a:gd name="T31" fmla="*/ 1162 h 1585"/>
              <a:gd name="T32" fmla="*/ 661 w 1502"/>
              <a:gd name="T33" fmla="*/ 1014 h 1585"/>
              <a:gd name="T34" fmla="*/ 838 w 1502"/>
              <a:gd name="T35" fmla="*/ 1026 h 1585"/>
              <a:gd name="T36" fmla="*/ 1026 w 1502"/>
              <a:gd name="T37" fmla="*/ 1120 h 1585"/>
              <a:gd name="T38" fmla="*/ 1090 w 1502"/>
              <a:gd name="T39" fmla="*/ 1262 h 1585"/>
              <a:gd name="T40" fmla="*/ 1186 w 1502"/>
              <a:gd name="T41" fmla="*/ 1468 h 1585"/>
              <a:gd name="T42" fmla="*/ 1237 w 1502"/>
              <a:gd name="T43" fmla="*/ 1514 h 1585"/>
              <a:gd name="T44" fmla="*/ 1305 w 1502"/>
              <a:gd name="T45" fmla="*/ 1482 h 1585"/>
              <a:gd name="T46" fmla="*/ 1355 w 1502"/>
              <a:gd name="T47" fmla="*/ 1454 h 1585"/>
              <a:gd name="T48" fmla="*/ 1337 w 1502"/>
              <a:gd name="T49" fmla="*/ 1409 h 1585"/>
              <a:gd name="T50" fmla="*/ 1236 w 1502"/>
              <a:gd name="T51" fmla="*/ 1387 h 1585"/>
              <a:gd name="T52" fmla="*/ 1159 w 1502"/>
              <a:gd name="T53" fmla="*/ 1113 h 1585"/>
              <a:gd name="T54" fmla="*/ 1114 w 1502"/>
              <a:gd name="T55" fmla="*/ 999 h 1585"/>
              <a:gd name="T56" fmla="*/ 991 w 1502"/>
              <a:gd name="T57" fmla="*/ 840 h 1585"/>
              <a:gd name="T58" fmla="*/ 901 w 1502"/>
              <a:gd name="T59" fmla="*/ 736 h 1585"/>
              <a:gd name="T60" fmla="*/ 874 w 1502"/>
              <a:gd name="T61" fmla="*/ 575 h 1585"/>
              <a:gd name="T62" fmla="*/ 898 w 1502"/>
              <a:gd name="T63" fmla="*/ 500 h 1585"/>
              <a:gd name="T64" fmla="*/ 1052 w 1502"/>
              <a:gd name="T65" fmla="*/ 454 h 1585"/>
              <a:gd name="T66" fmla="*/ 1114 w 1502"/>
              <a:gd name="T67" fmla="*/ 376 h 1585"/>
              <a:gd name="T68" fmla="*/ 1332 w 1502"/>
              <a:gd name="T69" fmla="*/ 401 h 1585"/>
              <a:gd name="T70" fmla="*/ 1297 w 1502"/>
              <a:gd name="T71" fmla="*/ 476 h 1585"/>
              <a:gd name="T72" fmla="*/ 1309 w 1502"/>
              <a:gd name="T73" fmla="*/ 518 h 1585"/>
              <a:gd name="T74" fmla="*/ 1373 w 1502"/>
              <a:gd name="T75" fmla="*/ 545 h 1585"/>
              <a:gd name="T76" fmla="*/ 1487 w 1502"/>
              <a:gd name="T77" fmla="*/ 478 h 1585"/>
              <a:gd name="T78" fmla="*/ 1502 w 1502"/>
              <a:gd name="T79" fmla="*/ 373 h 1585"/>
              <a:gd name="T80" fmla="*/ 1488 w 1502"/>
              <a:gd name="T81" fmla="*/ 301 h 1585"/>
              <a:gd name="T82" fmla="*/ 1351 w 1502"/>
              <a:gd name="T83" fmla="*/ 293 h 1585"/>
              <a:gd name="T84" fmla="*/ 1369 w 1502"/>
              <a:gd name="T85" fmla="*/ 347 h 1585"/>
              <a:gd name="T86" fmla="*/ 1078 w 1502"/>
              <a:gd name="T87" fmla="*/ 282 h 1585"/>
              <a:gd name="T88" fmla="*/ 811 w 1502"/>
              <a:gd name="T89" fmla="*/ 261 h 1585"/>
              <a:gd name="T90" fmla="*/ 813 w 1502"/>
              <a:gd name="T91" fmla="*/ 213 h 1585"/>
              <a:gd name="T92" fmla="*/ 815 w 1502"/>
              <a:gd name="T93" fmla="*/ 172 h 1585"/>
              <a:gd name="T94" fmla="*/ 882 w 1502"/>
              <a:gd name="T95" fmla="*/ 132 h 1585"/>
              <a:gd name="T96" fmla="*/ 869 w 1502"/>
              <a:gd name="T97" fmla="*/ 107 h 1585"/>
              <a:gd name="T98" fmla="*/ 756 w 1502"/>
              <a:gd name="T99" fmla="*/ 18 h 1585"/>
              <a:gd name="T100" fmla="*/ 701 w 1502"/>
              <a:gd name="T101" fmla="*/ 1 h 1585"/>
              <a:gd name="T102" fmla="*/ 661 w 1502"/>
              <a:gd name="T103" fmla="*/ 23 h 1585"/>
              <a:gd name="T104" fmla="*/ 602 w 1502"/>
              <a:gd name="T105" fmla="*/ 112 h 1585"/>
              <a:gd name="T106" fmla="*/ 621 w 1502"/>
              <a:gd name="T107" fmla="*/ 212 h 1585"/>
              <a:gd name="T108" fmla="*/ 621 w 1502"/>
              <a:gd name="T109" fmla="*/ 260 h 1585"/>
              <a:gd name="T110" fmla="*/ 437 w 1502"/>
              <a:gd name="T111" fmla="*/ 817 h 1585"/>
              <a:gd name="T112" fmla="*/ 401 w 1502"/>
              <a:gd name="T113" fmla="*/ 749 h 1585"/>
              <a:gd name="T114" fmla="*/ 409 w 1502"/>
              <a:gd name="T115" fmla="*/ 553 h 1585"/>
              <a:gd name="T116" fmla="*/ 483 w 1502"/>
              <a:gd name="T117" fmla="*/ 607 h 1585"/>
              <a:gd name="T118" fmla="*/ 528 w 1502"/>
              <a:gd name="T119" fmla="*/ 732 h 1585"/>
              <a:gd name="T120" fmla="*/ 528 w 1502"/>
              <a:gd name="T121" fmla="*/ 779 h 1585"/>
              <a:gd name="T122" fmla="*/ 500 w 1502"/>
              <a:gd name="T123" fmla="*/ 841 h 15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502" h="1585">
                <a:moveTo>
                  <a:pt x="621" y="260"/>
                </a:moveTo>
                <a:lnTo>
                  <a:pt x="621" y="260"/>
                </a:lnTo>
                <a:lnTo>
                  <a:pt x="588" y="269"/>
                </a:lnTo>
                <a:lnTo>
                  <a:pt x="563" y="275"/>
                </a:lnTo>
                <a:lnTo>
                  <a:pt x="552" y="280"/>
                </a:lnTo>
                <a:lnTo>
                  <a:pt x="552" y="280"/>
                </a:lnTo>
                <a:lnTo>
                  <a:pt x="540" y="287"/>
                </a:lnTo>
                <a:lnTo>
                  <a:pt x="514" y="300"/>
                </a:lnTo>
                <a:lnTo>
                  <a:pt x="473" y="320"/>
                </a:lnTo>
                <a:lnTo>
                  <a:pt x="473" y="320"/>
                </a:lnTo>
                <a:lnTo>
                  <a:pt x="463" y="323"/>
                </a:lnTo>
                <a:lnTo>
                  <a:pt x="447" y="329"/>
                </a:lnTo>
                <a:lnTo>
                  <a:pt x="437" y="333"/>
                </a:lnTo>
                <a:lnTo>
                  <a:pt x="428" y="338"/>
                </a:lnTo>
                <a:lnTo>
                  <a:pt x="420" y="343"/>
                </a:lnTo>
                <a:lnTo>
                  <a:pt x="413" y="351"/>
                </a:lnTo>
                <a:lnTo>
                  <a:pt x="413" y="351"/>
                </a:lnTo>
                <a:lnTo>
                  <a:pt x="382" y="395"/>
                </a:lnTo>
                <a:lnTo>
                  <a:pt x="366" y="417"/>
                </a:lnTo>
                <a:lnTo>
                  <a:pt x="355" y="432"/>
                </a:lnTo>
                <a:lnTo>
                  <a:pt x="355" y="432"/>
                </a:lnTo>
                <a:lnTo>
                  <a:pt x="343" y="442"/>
                </a:lnTo>
                <a:lnTo>
                  <a:pt x="332" y="451"/>
                </a:lnTo>
                <a:lnTo>
                  <a:pt x="323" y="460"/>
                </a:lnTo>
                <a:lnTo>
                  <a:pt x="319" y="464"/>
                </a:lnTo>
                <a:lnTo>
                  <a:pt x="317" y="468"/>
                </a:lnTo>
                <a:lnTo>
                  <a:pt x="317" y="468"/>
                </a:lnTo>
                <a:lnTo>
                  <a:pt x="317" y="480"/>
                </a:lnTo>
                <a:lnTo>
                  <a:pt x="317" y="484"/>
                </a:lnTo>
                <a:lnTo>
                  <a:pt x="317" y="484"/>
                </a:lnTo>
                <a:lnTo>
                  <a:pt x="310" y="487"/>
                </a:lnTo>
                <a:lnTo>
                  <a:pt x="303" y="493"/>
                </a:lnTo>
                <a:lnTo>
                  <a:pt x="294" y="502"/>
                </a:lnTo>
                <a:lnTo>
                  <a:pt x="285" y="511"/>
                </a:lnTo>
                <a:lnTo>
                  <a:pt x="278" y="523"/>
                </a:lnTo>
                <a:lnTo>
                  <a:pt x="275" y="530"/>
                </a:lnTo>
                <a:lnTo>
                  <a:pt x="272" y="536"/>
                </a:lnTo>
                <a:lnTo>
                  <a:pt x="271" y="544"/>
                </a:lnTo>
                <a:lnTo>
                  <a:pt x="270" y="553"/>
                </a:lnTo>
                <a:lnTo>
                  <a:pt x="270" y="553"/>
                </a:lnTo>
                <a:lnTo>
                  <a:pt x="271" y="562"/>
                </a:lnTo>
                <a:lnTo>
                  <a:pt x="272" y="574"/>
                </a:lnTo>
                <a:lnTo>
                  <a:pt x="280" y="603"/>
                </a:lnTo>
                <a:lnTo>
                  <a:pt x="292" y="635"/>
                </a:lnTo>
                <a:lnTo>
                  <a:pt x="305" y="671"/>
                </a:lnTo>
                <a:lnTo>
                  <a:pt x="329" y="733"/>
                </a:lnTo>
                <a:lnTo>
                  <a:pt x="343" y="767"/>
                </a:lnTo>
                <a:lnTo>
                  <a:pt x="343" y="767"/>
                </a:lnTo>
                <a:lnTo>
                  <a:pt x="356" y="799"/>
                </a:lnTo>
                <a:lnTo>
                  <a:pt x="364" y="819"/>
                </a:lnTo>
                <a:lnTo>
                  <a:pt x="364" y="819"/>
                </a:lnTo>
                <a:lnTo>
                  <a:pt x="361" y="866"/>
                </a:lnTo>
                <a:lnTo>
                  <a:pt x="363" y="898"/>
                </a:lnTo>
                <a:lnTo>
                  <a:pt x="364" y="911"/>
                </a:lnTo>
                <a:lnTo>
                  <a:pt x="364" y="915"/>
                </a:lnTo>
                <a:lnTo>
                  <a:pt x="365" y="917"/>
                </a:lnTo>
                <a:lnTo>
                  <a:pt x="365" y="917"/>
                </a:lnTo>
                <a:lnTo>
                  <a:pt x="373" y="924"/>
                </a:lnTo>
                <a:lnTo>
                  <a:pt x="379" y="926"/>
                </a:lnTo>
                <a:lnTo>
                  <a:pt x="379" y="926"/>
                </a:lnTo>
                <a:lnTo>
                  <a:pt x="387" y="926"/>
                </a:lnTo>
                <a:lnTo>
                  <a:pt x="395" y="926"/>
                </a:lnTo>
                <a:lnTo>
                  <a:pt x="404" y="926"/>
                </a:lnTo>
                <a:lnTo>
                  <a:pt x="404" y="926"/>
                </a:lnTo>
                <a:lnTo>
                  <a:pt x="417" y="922"/>
                </a:lnTo>
                <a:lnTo>
                  <a:pt x="417" y="922"/>
                </a:lnTo>
                <a:lnTo>
                  <a:pt x="419" y="922"/>
                </a:lnTo>
                <a:lnTo>
                  <a:pt x="423" y="925"/>
                </a:lnTo>
                <a:lnTo>
                  <a:pt x="427" y="927"/>
                </a:lnTo>
                <a:lnTo>
                  <a:pt x="427" y="927"/>
                </a:lnTo>
                <a:lnTo>
                  <a:pt x="365" y="1005"/>
                </a:lnTo>
                <a:lnTo>
                  <a:pt x="321" y="1061"/>
                </a:lnTo>
                <a:lnTo>
                  <a:pt x="306" y="1082"/>
                </a:lnTo>
                <a:lnTo>
                  <a:pt x="298" y="1092"/>
                </a:lnTo>
                <a:lnTo>
                  <a:pt x="298" y="1092"/>
                </a:lnTo>
                <a:lnTo>
                  <a:pt x="285" y="1117"/>
                </a:lnTo>
                <a:lnTo>
                  <a:pt x="285" y="1117"/>
                </a:lnTo>
                <a:lnTo>
                  <a:pt x="274" y="1127"/>
                </a:lnTo>
                <a:lnTo>
                  <a:pt x="248" y="1150"/>
                </a:lnTo>
                <a:lnTo>
                  <a:pt x="234" y="1167"/>
                </a:lnTo>
                <a:lnTo>
                  <a:pt x="217" y="1185"/>
                </a:lnTo>
                <a:lnTo>
                  <a:pt x="202" y="1207"/>
                </a:lnTo>
                <a:lnTo>
                  <a:pt x="188" y="1230"/>
                </a:lnTo>
                <a:lnTo>
                  <a:pt x="188" y="1230"/>
                </a:lnTo>
                <a:lnTo>
                  <a:pt x="157" y="1288"/>
                </a:lnTo>
                <a:lnTo>
                  <a:pt x="119" y="1354"/>
                </a:lnTo>
                <a:lnTo>
                  <a:pt x="101" y="1385"/>
                </a:lnTo>
                <a:lnTo>
                  <a:pt x="85" y="1411"/>
                </a:lnTo>
                <a:lnTo>
                  <a:pt x="72" y="1430"/>
                </a:lnTo>
                <a:lnTo>
                  <a:pt x="67" y="1438"/>
                </a:lnTo>
                <a:lnTo>
                  <a:pt x="62" y="1442"/>
                </a:lnTo>
                <a:lnTo>
                  <a:pt x="62" y="1442"/>
                </a:lnTo>
                <a:lnTo>
                  <a:pt x="45" y="1456"/>
                </a:lnTo>
                <a:lnTo>
                  <a:pt x="36" y="1464"/>
                </a:lnTo>
                <a:lnTo>
                  <a:pt x="36" y="1464"/>
                </a:lnTo>
                <a:lnTo>
                  <a:pt x="27" y="1472"/>
                </a:lnTo>
                <a:lnTo>
                  <a:pt x="15" y="1483"/>
                </a:lnTo>
                <a:lnTo>
                  <a:pt x="10" y="1491"/>
                </a:lnTo>
                <a:lnTo>
                  <a:pt x="5" y="1497"/>
                </a:lnTo>
                <a:lnTo>
                  <a:pt x="1" y="1505"/>
                </a:lnTo>
                <a:lnTo>
                  <a:pt x="0" y="1511"/>
                </a:lnTo>
                <a:lnTo>
                  <a:pt x="0" y="1511"/>
                </a:lnTo>
                <a:lnTo>
                  <a:pt x="0" y="1518"/>
                </a:lnTo>
                <a:lnTo>
                  <a:pt x="2" y="1526"/>
                </a:lnTo>
                <a:lnTo>
                  <a:pt x="5" y="1533"/>
                </a:lnTo>
                <a:lnTo>
                  <a:pt x="10" y="1540"/>
                </a:lnTo>
                <a:lnTo>
                  <a:pt x="15" y="1547"/>
                </a:lnTo>
                <a:lnTo>
                  <a:pt x="22" y="1554"/>
                </a:lnTo>
                <a:lnTo>
                  <a:pt x="28" y="1559"/>
                </a:lnTo>
                <a:lnTo>
                  <a:pt x="36" y="1564"/>
                </a:lnTo>
                <a:lnTo>
                  <a:pt x="36" y="1564"/>
                </a:lnTo>
                <a:lnTo>
                  <a:pt x="45" y="1569"/>
                </a:lnTo>
                <a:lnTo>
                  <a:pt x="55" y="1573"/>
                </a:lnTo>
                <a:lnTo>
                  <a:pt x="78" y="1580"/>
                </a:lnTo>
                <a:lnTo>
                  <a:pt x="101" y="1583"/>
                </a:lnTo>
                <a:lnTo>
                  <a:pt x="112" y="1585"/>
                </a:lnTo>
                <a:lnTo>
                  <a:pt x="121" y="1585"/>
                </a:lnTo>
                <a:lnTo>
                  <a:pt x="121" y="1585"/>
                </a:lnTo>
                <a:lnTo>
                  <a:pt x="134" y="1582"/>
                </a:lnTo>
                <a:lnTo>
                  <a:pt x="140" y="1581"/>
                </a:lnTo>
                <a:lnTo>
                  <a:pt x="144" y="1578"/>
                </a:lnTo>
                <a:lnTo>
                  <a:pt x="146" y="1576"/>
                </a:lnTo>
                <a:lnTo>
                  <a:pt x="149" y="1573"/>
                </a:lnTo>
                <a:lnTo>
                  <a:pt x="150" y="1569"/>
                </a:lnTo>
                <a:lnTo>
                  <a:pt x="149" y="1564"/>
                </a:lnTo>
                <a:lnTo>
                  <a:pt x="149" y="1564"/>
                </a:lnTo>
                <a:lnTo>
                  <a:pt x="148" y="1559"/>
                </a:lnTo>
                <a:lnTo>
                  <a:pt x="145" y="1554"/>
                </a:lnTo>
                <a:lnTo>
                  <a:pt x="139" y="1540"/>
                </a:lnTo>
                <a:lnTo>
                  <a:pt x="135" y="1533"/>
                </a:lnTo>
                <a:lnTo>
                  <a:pt x="132" y="1526"/>
                </a:lnTo>
                <a:lnTo>
                  <a:pt x="131" y="1518"/>
                </a:lnTo>
                <a:lnTo>
                  <a:pt x="131" y="1510"/>
                </a:lnTo>
                <a:lnTo>
                  <a:pt x="131" y="1510"/>
                </a:lnTo>
                <a:lnTo>
                  <a:pt x="135" y="1495"/>
                </a:lnTo>
                <a:lnTo>
                  <a:pt x="139" y="1483"/>
                </a:lnTo>
                <a:lnTo>
                  <a:pt x="146" y="1463"/>
                </a:lnTo>
                <a:lnTo>
                  <a:pt x="146" y="1463"/>
                </a:lnTo>
                <a:lnTo>
                  <a:pt x="154" y="1446"/>
                </a:lnTo>
                <a:lnTo>
                  <a:pt x="170" y="1420"/>
                </a:lnTo>
                <a:lnTo>
                  <a:pt x="179" y="1407"/>
                </a:lnTo>
                <a:lnTo>
                  <a:pt x="189" y="1393"/>
                </a:lnTo>
                <a:lnTo>
                  <a:pt x="202" y="1380"/>
                </a:lnTo>
                <a:lnTo>
                  <a:pt x="213" y="1369"/>
                </a:lnTo>
                <a:lnTo>
                  <a:pt x="213" y="1369"/>
                </a:lnTo>
                <a:lnTo>
                  <a:pt x="253" y="1335"/>
                </a:lnTo>
                <a:lnTo>
                  <a:pt x="288" y="1303"/>
                </a:lnTo>
                <a:lnTo>
                  <a:pt x="288" y="1303"/>
                </a:lnTo>
                <a:lnTo>
                  <a:pt x="299" y="1291"/>
                </a:lnTo>
                <a:lnTo>
                  <a:pt x="311" y="1276"/>
                </a:lnTo>
                <a:lnTo>
                  <a:pt x="334" y="1246"/>
                </a:lnTo>
                <a:lnTo>
                  <a:pt x="360" y="1209"/>
                </a:lnTo>
                <a:lnTo>
                  <a:pt x="360" y="1209"/>
                </a:lnTo>
                <a:lnTo>
                  <a:pt x="361" y="1205"/>
                </a:lnTo>
                <a:lnTo>
                  <a:pt x="364" y="1201"/>
                </a:lnTo>
                <a:lnTo>
                  <a:pt x="369" y="1195"/>
                </a:lnTo>
                <a:lnTo>
                  <a:pt x="378" y="1187"/>
                </a:lnTo>
                <a:lnTo>
                  <a:pt x="388" y="1180"/>
                </a:lnTo>
                <a:lnTo>
                  <a:pt x="404" y="1171"/>
                </a:lnTo>
                <a:lnTo>
                  <a:pt x="424" y="1162"/>
                </a:lnTo>
                <a:lnTo>
                  <a:pt x="424" y="1162"/>
                </a:lnTo>
                <a:lnTo>
                  <a:pt x="436" y="1156"/>
                </a:lnTo>
                <a:lnTo>
                  <a:pt x="451" y="1147"/>
                </a:lnTo>
                <a:lnTo>
                  <a:pt x="486" y="1124"/>
                </a:lnTo>
                <a:lnTo>
                  <a:pt x="527" y="1095"/>
                </a:lnTo>
                <a:lnTo>
                  <a:pt x="571" y="1065"/>
                </a:lnTo>
                <a:lnTo>
                  <a:pt x="594" y="1051"/>
                </a:lnTo>
                <a:lnTo>
                  <a:pt x="617" y="1037"/>
                </a:lnTo>
                <a:lnTo>
                  <a:pt x="639" y="1025"/>
                </a:lnTo>
                <a:lnTo>
                  <a:pt x="661" y="1014"/>
                </a:lnTo>
                <a:lnTo>
                  <a:pt x="681" y="1006"/>
                </a:lnTo>
                <a:lnTo>
                  <a:pt x="702" y="1001"/>
                </a:lnTo>
                <a:lnTo>
                  <a:pt x="711" y="998"/>
                </a:lnTo>
                <a:lnTo>
                  <a:pt x="720" y="998"/>
                </a:lnTo>
                <a:lnTo>
                  <a:pt x="728" y="998"/>
                </a:lnTo>
                <a:lnTo>
                  <a:pt x="735" y="999"/>
                </a:lnTo>
                <a:lnTo>
                  <a:pt x="735" y="999"/>
                </a:lnTo>
                <a:lnTo>
                  <a:pt x="769" y="1006"/>
                </a:lnTo>
                <a:lnTo>
                  <a:pt x="804" y="1016"/>
                </a:lnTo>
                <a:lnTo>
                  <a:pt x="838" y="1026"/>
                </a:lnTo>
                <a:lnTo>
                  <a:pt x="873" y="1038"/>
                </a:lnTo>
                <a:lnTo>
                  <a:pt x="931" y="1059"/>
                </a:lnTo>
                <a:lnTo>
                  <a:pt x="964" y="1073"/>
                </a:lnTo>
                <a:lnTo>
                  <a:pt x="964" y="1073"/>
                </a:lnTo>
                <a:lnTo>
                  <a:pt x="981" y="1080"/>
                </a:lnTo>
                <a:lnTo>
                  <a:pt x="998" y="1091"/>
                </a:lnTo>
                <a:lnTo>
                  <a:pt x="1007" y="1097"/>
                </a:lnTo>
                <a:lnTo>
                  <a:pt x="1015" y="1104"/>
                </a:lnTo>
                <a:lnTo>
                  <a:pt x="1021" y="1111"/>
                </a:lnTo>
                <a:lnTo>
                  <a:pt x="1026" y="1120"/>
                </a:lnTo>
                <a:lnTo>
                  <a:pt x="1026" y="1120"/>
                </a:lnTo>
                <a:lnTo>
                  <a:pt x="1033" y="1132"/>
                </a:lnTo>
                <a:lnTo>
                  <a:pt x="1039" y="1150"/>
                </a:lnTo>
                <a:lnTo>
                  <a:pt x="1054" y="1194"/>
                </a:lnTo>
                <a:lnTo>
                  <a:pt x="1063" y="1216"/>
                </a:lnTo>
                <a:lnTo>
                  <a:pt x="1072" y="1236"/>
                </a:lnTo>
                <a:lnTo>
                  <a:pt x="1081" y="1253"/>
                </a:lnTo>
                <a:lnTo>
                  <a:pt x="1085" y="1258"/>
                </a:lnTo>
                <a:lnTo>
                  <a:pt x="1090" y="1262"/>
                </a:lnTo>
                <a:lnTo>
                  <a:pt x="1090" y="1262"/>
                </a:lnTo>
                <a:lnTo>
                  <a:pt x="1096" y="1267"/>
                </a:lnTo>
                <a:lnTo>
                  <a:pt x="1101" y="1273"/>
                </a:lnTo>
                <a:lnTo>
                  <a:pt x="1112" y="1291"/>
                </a:lnTo>
                <a:lnTo>
                  <a:pt x="1124" y="1313"/>
                </a:lnTo>
                <a:lnTo>
                  <a:pt x="1135" y="1339"/>
                </a:lnTo>
                <a:lnTo>
                  <a:pt x="1155" y="1387"/>
                </a:lnTo>
                <a:lnTo>
                  <a:pt x="1165" y="1416"/>
                </a:lnTo>
                <a:lnTo>
                  <a:pt x="1165" y="1416"/>
                </a:lnTo>
                <a:lnTo>
                  <a:pt x="1173" y="1438"/>
                </a:lnTo>
                <a:lnTo>
                  <a:pt x="1186" y="1468"/>
                </a:lnTo>
                <a:lnTo>
                  <a:pt x="1192" y="1483"/>
                </a:lnTo>
                <a:lnTo>
                  <a:pt x="1200" y="1496"/>
                </a:lnTo>
                <a:lnTo>
                  <a:pt x="1209" y="1505"/>
                </a:lnTo>
                <a:lnTo>
                  <a:pt x="1213" y="1509"/>
                </a:lnTo>
                <a:lnTo>
                  <a:pt x="1216" y="1511"/>
                </a:lnTo>
                <a:lnTo>
                  <a:pt x="1216" y="1511"/>
                </a:lnTo>
                <a:lnTo>
                  <a:pt x="1224" y="1514"/>
                </a:lnTo>
                <a:lnTo>
                  <a:pt x="1229" y="1515"/>
                </a:lnTo>
                <a:lnTo>
                  <a:pt x="1233" y="1515"/>
                </a:lnTo>
                <a:lnTo>
                  <a:pt x="1237" y="1514"/>
                </a:lnTo>
                <a:lnTo>
                  <a:pt x="1243" y="1509"/>
                </a:lnTo>
                <a:lnTo>
                  <a:pt x="1252" y="1502"/>
                </a:lnTo>
                <a:lnTo>
                  <a:pt x="1252" y="1502"/>
                </a:lnTo>
                <a:lnTo>
                  <a:pt x="1270" y="1491"/>
                </a:lnTo>
                <a:lnTo>
                  <a:pt x="1277" y="1487"/>
                </a:lnTo>
                <a:lnTo>
                  <a:pt x="1285" y="1486"/>
                </a:lnTo>
                <a:lnTo>
                  <a:pt x="1285" y="1486"/>
                </a:lnTo>
                <a:lnTo>
                  <a:pt x="1292" y="1486"/>
                </a:lnTo>
                <a:lnTo>
                  <a:pt x="1299" y="1484"/>
                </a:lnTo>
                <a:lnTo>
                  <a:pt x="1305" y="1482"/>
                </a:lnTo>
                <a:lnTo>
                  <a:pt x="1312" y="1478"/>
                </a:lnTo>
                <a:lnTo>
                  <a:pt x="1312" y="1478"/>
                </a:lnTo>
                <a:lnTo>
                  <a:pt x="1315" y="1474"/>
                </a:lnTo>
                <a:lnTo>
                  <a:pt x="1318" y="1470"/>
                </a:lnTo>
                <a:lnTo>
                  <a:pt x="1321" y="1468"/>
                </a:lnTo>
                <a:lnTo>
                  <a:pt x="1326" y="1465"/>
                </a:lnTo>
                <a:lnTo>
                  <a:pt x="1326" y="1465"/>
                </a:lnTo>
                <a:lnTo>
                  <a:pt x="1336" y="1463"/>
                </a:lnTo>
                <a:lnTo>
                  <a:pt x="1346" y="1459"/>
                </a:lnTo>
                <a:lnTo>
                  <a:pt x="1355" y="1454"/>
                </a:lnTo>
                <a:lnTo>
                  <a:pt x="1358" y="1450"/>
                </a:lnTo>
                <a:lnTo>
                  <a:pt x="1359" y="1447"/>
                </a:lnTo>
                <a:lnTo>
                  <a:pt x="1359" y="1447"/>
                </a:lnTo>
                <a:lnTo>
                  <a:pt x="1358" y="1438"/>
                </a:lnTo>
                <a:lnTo>
                  <a:pt x="1355" y="1427"/>
                </a:lnTo>
                <a:lnTo>
                  <a:pt x="1351" y="1420"/>
                </a:lnTo>
                <a:lnTo>
                  <a:pt x="1348" y="1415"/>
                </a:lnTo>
                <a:lnTo>
                  <a:pt x="1342" y="1411"/>
                </a:lnTo>
                <a:lnTo>
                  <a:pt x="1337" y="1409"/>
                </a:lnTo>
                <a:lnTo>
                  <a:pt x="1337" y="1409"/>
                </a:lnTo>
                <a:lnTo>
                  <a:pt x="1324" y="1407"/>
                </a:lnTo>
                <a:lnTo>
                  <a:pt x="1312" y="1407"/>
                </a:lnTo>
                <a:lnTo>
                  <a:pt x="1290" y="1409"/>
                </a:lnTo>
                <a:lnTo>
                  <a:pt x="1290" y="1409"/>
                </a:lnTo>
                <a:lnTo>
                  <a:pt x="1277" y="1410"/>
                </a:lnTo>
                <a:lnTo>
                  <a:pt x="1272" y="1409"/>
                </a:lnTo>
                <a:lnTo>
                  <a:pt x="1264" y="1405"/>
                </a:lnTo>
                <a:lnTo>
                  <a:pt x="1264" y="1405"/>
                </a:lnTo>
                <a:lnTo>
                  <a:pt x="1243" y="1393"/>
                </a:lnTo>
                <a:lnTo>
                  <a:pt x="1236" y="1387"/>
                </a:lnTo>
                <a:lnTo>
                  <a:pt x="1231" y="1383"/>
                </a:lnTo>
                <a:lnTo>
                  <a:pt x="1231" y="1383"/>
                </a:lnTo>
                <a:lnTo>
                  <a:pt x="1220" y="1365"/>
                </a:lnTo>
                <a:lnTo>
                  <a:pt x="1214" y="1352"/>
                </a:lnTo>
                <a:lnTo>
                  <a:pt x="1211" y="1343"/>
                </a:lnTo>
                <a:lnTo>
                  <a:pt x="1211" y="1343"/>
                </a:lnTo>
                <a:lnTo>
                  <a:pt x="1189" y="1241"/>
                </a:lnTo>
                <a:lnTo>
                  <a:pt x="1171" y="1167"/>
                </a:lnTo>
                <a:lnTo>
                  <a:pt x="1159" y="1113"/>
                </a:lnTo>
                <a:lnTo>
                  <a:pt x="1159" y="1113"/>
                </a:lnTo>
                <a:lnTo>
                  <a:pt x="1150" y="1086"/>
                </a:lnTo>
                <a:lnTo>
                  <a:pt x="1144" y="1070"/>
                </a:lnTo>
                <a:lnTo>
                  <a:pt x="1139" y="1061"/>
                </a:lnTo>
                <a:lnTo>
                  <a:pt x="1139" y="1061"/>
                </a:lnTo>
                <a:lnTo>
                  <a:pt x="1141" y="1060"/>
                </a:lnTo>
                <a:lnTo>
                  <a:pt x="1139" y="1053"/>
                </a:lnTo>
                <a:lnTo>
                  <a:pt x="1137" y="1044"/>
                </a:lnTo>
                <a:lnTo>
                  <a:pt x="1129" y="1028"/>
                </a:lnTo>
                <a:lnTo>
                  <a:pt x="1129" y="1028"/>
                </a:lnTo>
                <a:lnTo>
                  <a:pt x="1114" y="999"/>
                </a:lnTo>
                <a:lnTo>
                  <a:pt x="1092" y="957"/>
                </a:lnTo>
                <a:lnTo>
                  <a:pt x="1079" y="935"/>
                </a:lnTo>
                <a:lnTo>
                  <a:pt x="1066" y="912"/>
                </a:lnTo>
                <a:lnTo>
                  <a:pt x="1052" y="893"/>
                </a:lnTo>
                <a:lnTo>
                  <a:pt x="1039" y="876"/>
                </a:lnTo>
                <a:lnTo>
                  <a:pt x="1039" y="876"/>
                </a:lnTo>
                <a:lnTo>
                  <a:pt x="1026" y="864"/>
                </a:lnTo>
                <a:lnTo>
                  <a:pt x="1015" y="854"/>
                </a:lnTo>
                <a:lnTo>
                  <a:pt x="1002" y="846"/>
                </a:lnTo>
                <a:lnTo>
                  <a:pt x="991" y="840"/>
                </a:lnTo>
                <a:lnTo>
                  <a:pt x="973" y="832"/>
                </a:lnTo>
                <a:lnTo>
                  <a:pt x="967" y="828"/>
                </a:lnTo>
                <a:lnTo>
                  <a:pt x="963" y="823"/>
                </a:lnTo>
                <a:lnTo>
                  <a:pt x="963" y="823"/>
                </a:lnTo>
                <a:lnTo>
                  <a:pt x="945" y="797"/>
                </a:lnTo>
                <a:lnTo>
                  <a:pt x="930" y="778"/>
                </a:lnTo>
                <a:lnTo>
                  <a:pt x="930" y="778"/>
                </a:lnTo>
                <a:lnTo>
                  <a:pt x="900" y="745"/>
                </a:lnTo>
                <a:lnTo>
                  <a:pt x="900" y="745"/>
                </a:lnTo>
                <a:lnTo>
                  <a:pt x="901" y="736"/>
                </a:lnTo>
                <a:lnTo>
                  <a:pt x="900" y="723"/>
                </a:lnTo>
                <a:lnTo>
                  <a:pt x="896" y="702"/>
                </a:lnTo>
                <a:lnTo>
                  <a:pt x="896" y="702"/>
                </a:lnTo>
                <a:lnTo>
                  <a:pt x="889" y="661"/>
                </a:lnTo>
                <a:lnTo>
                  <a:pt x="886" y="643"/>
                </a:lnTo>
                <a:lnTo>
                  <a:pt x="885" y="629"/>
                </a:lnTo>
                <a:lnTo>
                  <a:pt x="885" y="629"/>
                </a:lnTo>
                <a:lnTo>
                  <a:pt x="882" y="614"/>
                </a:lnTo>
                <a:lnTo>
                  <a:pt x="878" y="593"/>
                </a:lnTo>
                <a:lnTo>
                  <a:pt x="874" y="575"/>
                </a:lnTo>
                <a:lnTo>
                  <a:pt x="876" y="567"/>
                </a:lnTo>
                <a:lnTo>
                  <a:pt x="877" y="563"/>
                </a:lnTo>
                <a:lnTo>
                  <a:pt x="877" y="563"/>
                </a:lnTo>
                <a:lnTo>
                  <a:pt x="881" y="558"/>
                </a:lnTo>
                <a:lnTo>
                  <a:pt x="885" y="553"/>
                </a:lnTo>
                <a:lnTo>
                  <a:pt x="891" y="538"/>
                </a:lnTo>
                <a:lnTo>
                  <a:pt x="891" y="538"/>
                </a:lnTo>
                <a:lnTo>
                  <a:pt x="894" y="531"/>
                </a:lnTo>
                <a:lnTo>
                  <a:pt x="895" y="522"/>
                </a:lnTo>
                <a:lnTo>
                  <a:pt x="898" y="500"/>
                </a:lnTo>
                <a:lnTo>
                  <a:pt x="900" y="472"/>
                </a:lnTo>
                <a:lnTo>
                  <a:pt x="900" y="472"/>
                </a:lnTo>
                <a:lnTo>
                  <a:pt x="913" y="472"/>
                </a:lnTo>
                <a:lnTo>
                  <a:pt x="944" y="473"/>
                </a:lnTo>
                <a:lnTo>
                  <a:pt x="980" y="472"/>
                </a:lnTo>
                <a:lnTo>
                  <a:pt x="997" y="469"/>
                </a:lnTo>
                <a:lnTo>
                  <a:pt x="1012" y="467"/>
                </a:lnTo>
                <a:lnTo>
                  <a:pt x="1012" y="467"/>
                </a:lnTo>
                <a:lnTo>
                  <a:pt x="1035" y="459"/>
                </a:lnTo>
                <a:lnTo>
                  <a:pt x="1052" y="454"/>
                </a:lnTo>
                <a:lnTo>
                  <a:pt x="1062" y="448"/>
                </a:lnTo>
                <a:lnTo>
                  <a:pt x="1065" y="445"/>
                </a:lnTo>
                <a:lnTo>
                  <a:pt x="1067" y="442"/>
                </a:lnTo>
                <a:lnTo>
                  <a:pt x="1067" y="442"/>
                </a:lnTo>
                <a:lnTo>
                  <a:pt x="1069" y="431"/>
                </a:lnTo>
                <a:lnTo>
                  <a:pt x="1071" y="412"/>
                </a:lnTo>
                <a:lnTo>
                  <a:pt x="1074" y="385"/>
                </a:lnTo>
                <a:lnTo>
                  <a:pt x="1074" y="385"/>
                </a:lnTo>
                <a:lnTo>
                  <a:pt x="1085" y="381"/>
                </a:lnTo>
                <a:lnTo>
                  <a:pt x="1114" y="376"/>
                </a:lnTo>
                <a:lnTo>
                  <a:pt x="1146" y="370"/>
                </a:lnTo>
                <a:lnTo>
                  <a:pt x="1161" y="369"/>
                </a:lnTo>
                <a:lnTo>
                  <a:pt x="1173" y="369"/>
                </a:lnTo>
                <a:lnTo>
                  <a:pt x="1173" y="369"/>
                </a:lnTo>
                <a:lnTo>
                  <a:pt x="1229" y="378"/>
                </a:lnTo>
                <a:lnTo>
                  <a:pt x="1286" y="386"/>
                </a:lnTo>
                <a:lnTo>
                  <a:pt x="1286" y="386"/>
                </a:lnTo>
                <a:lnTo>
                  <a:pt x="1297" y="388"/>
                </a:lnTo>
                <a:lnTo>
                  <a:pt x="1309" y="392"/>
                </a:lnTo>
                <a:lnTo>
                  <a:pt x="1332" y="401"/>
                </a:lnTo>
                <a:lnTo>
                  <a:pt x="1359" y="413"/>
                </a:lnTo>
                <a:lnTo>
                  <a:pt x="1359" y="413"/>
                </a:lnTo>
                <a:lnTo>
                  <a:pt x="1350" y="430"/>
                </a:lnTo>
                <a:lnTo>
                  <a:pt x="1340" y="445"/>
                </a:lnTo>
                <a:lnTo>
                  <a:pt x="1335" y="453"/>
                </a:lnTo>
                <a:lnTo>
                  <a:pt x="1328" y="459"/>
                </a:lnTo>
                <a:lnTo>
                  <a:pt x="1328" y="459"/>
                </a:lnTo>
                <a:lnTo>
                  <a:pt x="1321" y="464"/>
                </a:lnTo>
                <a:lnTo>
                  <a:pt x="1313" y="469"/>
                </a:lnTo>
                <a:lnTo>
                  <a:pt x="1297" y="476"/>
                </a:lnTo>
                <a:lnTo>
                  <a:pt x="1291" y="480"/>
                </a:lnTo>
                <a:lnTo>
                  <a:pt x="1287" y="485"/>
                </a:lnTo>
                <a:lnTo>
                  <a:pt x="1287" y="487"/>
                </a:lnTo>
                <a:lnTo>
                  <a:pt x="1287" y="490"/>
                </a:lnTo>
                <a:lnTo>
                  <a:pt x="1287" y="494"/>
                </a:lnTo>
                <a:lnTo>
                  <a:pt x="1290" y="498"/>
                </a:lnTo>
                <a:lnTo>
                  <a:pt x="1290" y="498"/>
                </a:lnTo>
                <a:lnTo>
                  <a:pt x="1295" y="505"/>
                </a:lnTo>
                <a:lnTo>
                  <a:pt x="1301" y="512"/>
                </a:lnTo>
                <a:lnTo>
                  <a:pt x="1309" y="518"/>
                </a:lnTo>
                <a:lnTo>
                  <a:pt x="1315" y="522"/>
                </a:lnTo>
                <a:lnTo>
                  <a:pt x="1327" y="529"/>
                </a:lnTo>
                <a:lnTo>
                  <a:pt x="1332" y="531"/>
                </a:lnTo>
                <a:lnTo>
                  <a:pt x="1332" y="531"/>
                </a:lnTo>
                <a:lnTo>
                  <a:pt x="1335" y="534"/>
                </a:lnTo>
                <a:lnTo>
                  <a:pt x="1340" y="536"/>
                </a:lnTo>
                <a:lnTo>
                  <a:pt x="1346" y="540"/>
                </a:lnTo>
                <a:lnTo>
                  <a:pt x="1354" y="543"/>
                </a:lnTo>
                <a:lnTo>
                  <a:pt x="1363" y="545"/>
                </a:lnTo>
                <a:lnTo>
                  <a:pt x="1373" y="545"/>
                </a:lnTo>
                <a:lnTo>
                  <a:pt x="1385" y="543"/>
                </a:lnTo>
                <a:lnTo>
                  <a:pt x="1385" y="543"/>
                </a:lnTo>
                <a:lnTo>
                  <a:pt x="1409" y="535"/>
                </a:lnTo>
                <a:lnTo>
                  <a:pt x="1435" y="525"/>
                </a:lnTo>
                <a:lnTo>
                  <a:pt x="1456" y="513"/>
                </a:lnTo>
                <a:lnTo>
                  <a:pt x="1469" y="505"/>
                </a:lnTo>
                <a:lnTo>
                  <a:pt x="1469" y="505"/>
                </a:lnTo>
                <a:lnTo>
                  <a:pt x="1476" y="498"/>
                </a:lnTo>
                <a:lnTo>
                  <a:pt x="1481" y="487"/>
                </a:lnTo>
                <a:lnTo>
                  <a:pt x="1487" y="478"/>
                </a:lnTo>
                <a:lnTo>
                  <a:pt x="1490" y="468"/>
                </a:lnTo>
                <a:lnTo>
                  <a:pt x="1490" y="468"/>
                </a:lnTo>
                <a:lnTo>
                  <a:pt x="1494" y="457"/>
                </a:lnTo>
                <a:lnTo>
                  <a:pt x="1497" y="440"/>
                </a:lnTo>
                <a:lnTo>
                  <a:pt x="1501" y="424"/>
                </a:lnTo>
                <a:lnTo>
                  <a:pt x="1502" y="412"/>
                </a:lnTo>
                <a:lnTo>
                  <a:pt x="1502" y="412"/>
                </a:lnTo>
                <a:lnTo>
                  <a:pt x="1502" y="399"/>
                </a:lnTo>
                <a:lnTo>
                  <a:pt x="1502" y="373"/>
                </a:lnTo>
                <a:lnTo>
                  <a:pt x="1502" y="373"/>
                </a:lnTo>
                <a:lnTo>
                  <a:pt x="1501" y="352"/>
                </a:lnTo>
                <a:lnTo>
                  <a:pt x="1499" y="337"/>
                </a:lnTo>
                <a:lnTo>
                  <a:pt x="1498" y="325"/>
                </a:lnTo>
                <a:lnTo>
                  <a:pt x="1494" y="319"/>
                </a:lnTo>
                <a:lnTo>
                  <a:pt x="1494" y="319"/>
                </a:lnTo>
                <a:lnTo>
                  <a:pt x="1493" y="315"/>
                </a:lnTo>
                <a:lnTo>
                  <a:pt x="1492" y="313"/>
                </a:lnTo>
                <a:lnTo>
                  <a:pt x="1492" y="306"/>
                </a:lnTo>
                <a:lnTo>
                  <a:pt x="1490" y="304"/>
                </a:lnTo>
                <a:lnTo>
                  <a:pt x="1488" y="301"/>
                </a:lnTo>
                <a:lnTo>
                  <a:pt x="1483" y="298"/>
                </a:lnTo>
                <a:lnTo>
                  <a:pt x="1476" y="296"/>
                </a:lnTo>
                <a:lnTo>
                  <a:pt x="1476" y="296"/>
                </a:lnTo>
                <a:lnTo>
                  <a:pt x="1448" y="292"/>
                </a:lnTo>
                <a:lnTo>
                  <a:pt x="1408" y="287"/>
                </a:lnTo>
                <a:lnTo>
                  <a:pt x="1389" y="285"/>
                </a:lnTo>
                <a:lnTo>
                  <a:pt x="1371" y="287"/>
                </a:lnTo>
                <a:lnTo>
                  <a:pt x="1358" y="288"/>
                </a:lnTo>
                <a:lnTo>
                  <a:pt x="1354" y="291"/>
                </a:lnTo>
                <a:lnTo>
                  <a:pt x="1351" y="293"/>
                </a:lnTo>
                <a:lnTo>
                  <a:pt x="1351" y="293"/>
                </a:lnTo>
                <a:lnTo>
                  <a:pt x="1350" y="298"/>
                </a:lnTo>
                <a:lnTo>
                  <a:pt x="1350" y="304"/>
                </a:lnTo>
                <a:lnTo>
                  <a:pt x="1351" y="309"/>
                </a:lnTo>
                <a:lnTo>
                  <a:pt x="1354" y="314"/>
                </a:lnTo>
                <a:lnTo>
                  <a:pt x="1360" y="322"/>
                </a:lnTo>
                <a:lnTo>
                  <a:pt x="1364" y="328"/>
                </a:lnTo>
                <a:lnTo>
                  <a:pt x="1364" y="328"/>
                </a:lnTo>
                <a:lnTo>
                  <a:pt x="1368" y="340"/>
                </a:lnTo>
                <a:lnTo>
                  <a:pt x="1369" y="347"/>
                </a:lnTo>
                <a:lnTo>
                  <a:pt x="1369" y="347"/>
                </a:lnTo>
                <a:lnTo>
                  <a:pt x="1355" y="338"/>
                </a:lnTo>
                <a:lnTo>
                  <a:pt x="1321" y="319"/>
                </a:lnTo>
                <a:lnTo>
                  <a:pt x="1299" y="309"/>
                </a:lnTo>
                <a:lnTo>
                  <a:pt x="1278" y="298"/>
                </a:lnTo>
                <a:lnTo>
                  <a:pt x="1259" y="292"/>
                </a:lnTo>
                <a:lnTo>
                  <a:pt x="1251" y="291"/>
                </a:lnTo>
                <a:lnTo>
                  <a:pt x="1243" y="289"/>
                </a:lnTo>
                <a:lnTo>
                  <a:pt x="1243" y="289"/>
                </a:lnTo>
                <a:lnTo>
                  <a:pt x="1078" y="282"/>
                </a:lnTo>
                <a:lnTo>
                  <a:pt x="1078" y="282"/>
                </a:lnTo>
                <a:lnTo>
                  <a:pt x="1072" y="278"/>
                </a:lnTo>
                <a:lnTo>
                  <a:pt x="1069" y="274"/>
                </a:lnTo>
                <a:lnTo>
                  <a:pt x="1065" y="273"/>
                </a:lnTo>
                <a:lnTo>
                  <a:pt x="886" y="276"/>
                </a:lnTo>
                <a:lnTo>
                  <a:pt x="886" y="276"/>
                </a:lnTo>
                <a:lnTo>
                  <a:pt x="870" y="274"/>
                </a:lnTo>
                <a:lnTo>
                  <a:pt x="845" y="269"/>
                </a:lnTo>
                <a:lnTo>
                  <a:pt x="811" y="261"/>
                </a:lnTo>
                <a:lnTo>
                  <a:pt x="811" y="261"/>
                </a:lnTo>
                <a:lnTo>
                  <a:pt x="815" y="253"/>
                </a:lnTo>
                <a:lnTo>
                  <a:pt x="818" y="243"/>
                </a:lnTo>
                <a:lnTo>
                  <a:pt x="818" y="243"/>
                </a:lnTo>
                <a:lnTo>
                  <a:pt x="819" y="238"/>
                </a:lnTo>
                <a:lnTo>
                  <a:pt x="820" y="235"/>
                </a:lnTo>
                <a:lnTo>
                  <a:pt x="820" y="233"/>
                </a:lnTo>
                <a:lnTo>
                  <a:pt x="820" y="233"/>
                </a:lnTo>
                <a:lnTo>
                  <a:pt x="819" y="228"/>
                </a:lnTo>
                <a:lnTo>
                  <a:pt x="816" y="221"/>
                </a:lnTo>
                <a:lnTo>
                  <a:pt x="813" y="213"/>
                </a:lnTo>
                <a:lnTo>
                  <a:pt x="813" y="213"/>
                </a:lnTo>
                <a:lnTo>
                  <a:pt x="815" y="212"/>
                </a:lnTo>
                <a:lnTo>
                  <a:pt x="822" y="207"/>
                </a:lnTo>
                <a:lnTo>
                  <a:pt x="827" y="199"/>
                </a:lnTo>
                <a:lnTo>
                  <a:pt x="828" y="195"/>
                </a:lnTo>
                <a:lnTo>
                  <a:pt x="827" y="192"/>
                </a:lnTo>
                <a:lnTo>
                  <a:pt x="827" y="192"/>
                </a:lnTo>
                <a:lnTo>
                  <a:pt x="825" y="186"/>
                </a:lnTo>
                <a:lnTo>
                  <a:pt x="823" y="183"/>
                </a:lnTo>
                <a:lnTo>
                  <a:pt x="815" y="172"/>
                </a:lnTo>
                <a:lnTo>
                  <a:pt x="815" y="172"/>
                </a:lnTo>
                <a:lnTo>
                  <a:pt x="807" y="161"/>
                </a:lnTo>
                <a:lnTo>
                  <a:pt x="805" y="154"/>
                </a:lnTo>
                <a:lnTo>
                  <a:pt x="805" y="154"/>
                </a:lnTo>
                <a:lnTo>
                  <a:pt x="804" y="144"/>
                </a:lnTo>
                <a:lnTo>
                  <a:pt x="825" y="135"/>
                </a:lnTo>
                <a:lnTo>
                  <a:pt x="861" y="138"/>
                </a:lnTo>
                <a:lnTo>
                  <a:pt x="861" y="138"/>
                </a:lnTo>
                <a:lnTo>
                  <a:pt x="872" y="136"/>
                </a:lnTo>
                <a:lnTo>
                  <a:pt x="882" y="132"/>
                </a:lnTo>
                <a:lnTo>
                  <a:pt x="886" y="130"/>
                </a:lnTo>
                <a:lnTo>
                  <a:pt x="889" y="126"/>
                </a:lnTo>
                <a:lnTo>
                  <a:pt x="890" y="123"/>
                </a:lnTo>
                <a:lnTo>
                  <a:pt x="887" y="118"/>
                </a:lnTo>
                <a:lnTo>
                  <a:pt x="887" y="118"/>
                </a:lnTo>
                <a:lnTo>
                  <a:pt x="885" y="113"/>
                </a:lnTo>
                <a:lnTo>
                  <a:pt x="882" y="111"/>
                </a:lnTo>
                <a:lnTo>
                  <a:pt x="880" y="109"/>
                </a:lnTo>
                <a:lnTo>
                  <a:pt x="869" y="107"/>
                </a:lnTo>
                <a:lnTo>
                  <a:pt x="869" y="107"/>
                </a:lnTo>
                <a:lnTo>
                  <a:pt x="854" y="102"/>
                </a:lnTo>
                <a:lnTo>
                  <a:pt x="836" y="98"/>
                </a:lnTo>
                <a:lnTo>
                  <a:pt x="815" y="94"/>
                </a:lnTo>
                <a:lnTo>
                  <a:pt x="815" y="94"/>
                </a:lnTo>
                <a:lnTo>
                  <a:pt x="797" y="67"/>
                </a:lnTo>
                <a:lnTo>
                  <a:pt x="782" y="45"/>
                </a:lnTo>
                <a:lnTo>
                  <a:pt x="774" y="35"/>
                </a:lnTo>
                <a:lnTo>
                  <a:pt x="768" y="27"/>
                </a:lnTo>
                <a:lnTo>
                  <a:pt x="768" y="27"/>
                </a:lnTo>
                <a:lnTo>
                  <a:pt x="756" y="18"/>
                </a:lnTo>
                <a:lnTo>
                  <a:pt x="748" y="11"/>
                </a:lnTo>
                <a:lnTo>
                  <a:pt x="741" y="8"/>
                </a:lnTo>
                <a:lnTo>
                  <a:pt x="734" y="8"/>
                </a:lnTo>
                <a:lnTo>
                  <a:pt x="734" y="8"/>
                </a:lnTo>
                <a:lnTo>
                  <a:pt x="715" y="5"/>
                </a:lnTo>
                <a:lnTo>
                  <a:pt x="701" y="4"/>
                </a:lnTo>
                <a:lnTo>
                  <a:pt x="701" y="4"/>
                </a:lnTo>
                <a:lnTo>
                  <a:pt x="702" y="2"/>
                </a:lnTo>
                <a:lnTo>
                  <a:pt x="703" y="2"/>
                </a:lnTo>
                <a:lnTo>
                  <a:pt x="701" y="1"/>
                </a:lnTo>
                <a:lnTo>
                  <a:pt x="694" y="0"/>
                </a:lnTo>
                <a:lnTo>
                  <a:pt x="694" y="0"/>
                </a:lnTo>
                <a:lnTo>
                  <a:pt x="689" y="0"/>
                </a:lnTo>
                <a:lnTo>
                  <a:pt x="685" y="1"/>
                </a:lnTo>
                <a:lnTo>
                  <a:pt x="683" y="4"/>
                </a:lnTo>
                <a:lnTo>
                  <a:pt x="680" y="5"/>
                </a:lnTo>
                <a:lnTo>
                  <a:pt x="678" y="9"/>
                </a:lnTo>
                <a:lnTo>
                  <a:pt x="678" y="11"/>
                </a:lnTo>
                <a:lnTo>
                  <a:pt x="678" y="11"/>
                </a:lnTo>
                <a:lnTo>
                  <a:pt x="661" y="23"/>
                </a:lnTo>
                <a:lnTo>
                  <a:pt x="635" y="40"/>
                </a:lnTo>
                <a:lnTo>
                  <a:pt x="635" y="40"/>
                </a:lnTo>
                <a:lnTo>
                  <a:pt x="631" y="44"/>
                </a:lnTo>
                <a:lnTo>
                  <a:pt x="626" y="48"/>
                </a:lnTo>
                <a:lnTo>
                  <a:pt x="617" y="59"/>
                </a:lnTo>
                <a:lnTo>
                  <a:pt x="609" y="72"/>
                </a:lnTo>
                <a:lnTo>
                  <a:pt x="604" y="84"/>
                </a:lnTo>
                <a:lnTo>
                  <a:pt x="604" y="84"/>
                </a:lnTo>
                <a:lnTo>
                  <a:pt x="603" y="96"/>
                </a:lnTo>
                <a:lnTo>
                  <a:pt x="602" y="112"/>
                </a:lnTo>
                <a:lnTo>
                  <a:pt x="603" y="131"/>
                </a:lnTo>
                <a:lnTo>
                  <a:pt x="603" y="131"/>
                </a:lnTo>
                <a:lnTo>
                  <a:pt x="604" y="143"/>
                </a:lnTo>
                <a:lnTo>
                  <a:pt x="607" y="150"/>
                </a:lnTo>
                <a:lnTo>
                  <a:pt x="612" y="152"/>
                </a:lnTo>
                <a:lnTo>
                  <a:pt x="612" y="152"/>
                </a:lnTo>
                <a:lnTo>
                  <a:pt x="617" y="179"/>
                </a:lnTo>
                <a:lnTo>
                  <a:pt x="620" y="198"/>
                </a:lnTo>
                <a:lnTo>
                  <a:pt x="621" y="212"/>
                </a:lnTo>
                <a:lnTo>
                  <a:pt x="621" y="212"/>
                </a:lnTo>
                <a:lnTo>
                  <a:pt x="620" y="233"/>
                </a:lnTo>
                <a:lnTo>
                  <a:pt x="625" y="229"/>
                </a:lnTo>
                <a:lnTo>
                  <a:pt x="625" y="229"/>
                </a:lnTo>
                <a:lnTo>
                  <a:pt x="625" y="229"/>
                </a:lnTo>
                <a:lnTo>
                  <a:pt x="625" y="231"/>
                </a:lnTo>
                <a:lnTo>
                  <a:pt x="625" y="234"/>
                </a:lnTo>
                <a:lnTo>
                  <a:pt x="625" y="234"/>
                </a:lnTo>
                <a:lnTo>
                  <a:pt x="622" y="249"/>
                </a:lnTo>
                <a:lnTo>
                  <a:pt x="621" y="260"/>
                </a:lnTo>
                <a:lnTo>
                  <a:pt x="621" y="260"/>
                </a:lnTo>
                <a:close/>
                <a:moveTo>
                  <a:pt x="462" y="891"/>
                </a:moveTo>
                <a:lnTo>
                  <a:pt x="462" y="891"/>
                </a:lnTo>
                <a:lnTo>
                  <a:pt x="458" y="894"/>
                </a:lnTo>
                <a:lnTo>
                  <a:pt x="455" y="897"/>
                </a:lnTo>
                <a:lnTo>
                  <a:pt x="455" y="897"/>
                </a:lnTo>
                <a:lnTo>
                  <a:pt x="450" y="868"/>
                </a:lnTo>
                <a:lnTo>
                  <a:pt x="442" y="827"/>
                </a:lnTo>
                <a:lnTo>
                  <a:pt x="442" y="827"/>
                </a:lnTo>
                <a:lnTo>
                  <a:pt x="440" y="822"/>
                </a:lnTo>
                <a:lnTo>
                  <a:pt x="437" y="817"/>
                </a:lnTo>
                <a:lnTo>
                  <a:pt x="429" y="808"/>
                </a:lnTo>
                <a:lnTo>
                  <a:pt x="423" y="803"/>
                </a:lnTo>
                <a:lnTo>
                  <a:pt x="420" y="801"/>
                </a:lnTo>
                <a:lnTo>
                  <a:pt x="420" y="801"/>
                </a:lnTo>
                <a:lnTo>
                  <a:pt x="418" y="796"/>
                </a:lnTo>
                <a:lnTo>
                  <a:pt x="417" y="792"/>
                </a:lnTo>
                <a:lnTo>
                  <a:pt x="417" y="791"/>
                </a:lnTo>
                <a:lnTo>
                  <a:pt x="417" y="791"/>
                </a:lnTo>
                <a:lnTo>
                  <a:pt x="411" y="777"/>
                </a:lnTo>
                <a:lnTo>
                  <a:pt x="401" y="749"/>
                </a:lnTo>
                <a:lnTo>
                  <a:pt x="388" y="715"/>
                </a:lnTo>
                <a:lnTo>
                  <a:pt x="379" y="689"/>
                </a:lnTo>
                <a:lnTo>
                  <a:pt x="379" y="689"/>
                </a:lnTo>
                <a:lnTo>
                  <a:pt x="374" y="664"/>
                </a:lnTo>
                <a:lnTo>
                  <a:pt x="366" y="629"/>
                </a:lnTo>
                <a:lnTo>
                  <a:pt x="357" y="585"/>
                </a:lnTo>
                <a:lnTo>
                  <a:pt x="379" y="558"/>
                </a:lnTo>
                <a:lnTo>
                  <a:pt x="395" y="558"/>
                </a:lnTo>
                <a:lnTo>
                  <a:pt x="395" y="558"/>
                </a:lnTo>
                <a:lnTo>
                  <a:pt x="409" y="553"/>
                </a:lnTo>
                <a:lnTo>
                  <a:pt x="420" y="548"/>
                </a:lnTo>
                <a:lnTo>
                  <a:pt x="429" y="543"/>
                </a:lnTo>
                <a:lnTo>
                  <a:pt x="429" y="543"/>
                </a:lnTo>
                <a:lnTo>
                  <a:pt x="464" y="523"/>
                </a:lnTo>
                <a:lnTo>
                  <a:pt x="464" y="523"/>
                </a:lnTo>
                <a:lnTo>
                  <a:pt x="472" y="553"/>
                </a:lnTo>
                <a:lnTo>
                  <a:pt x="477" y="576"/>
                </a:lnTo>
                <a:lnTo>
                  <a:pt x="481" y="593"/>
                </a:lnTo>
                <a:lnTo>
                  <a:pt x="481" y="593"/>
                </a:lnTo>
                <a:lnTo>
                  <a:pt x="483" y="607"/>
                </a:lnTo>
                <a:lnTo>
                  <a:pt x="489" y="626"/>
                </a:lnTo>
                <a:lnTo>
                  <a:pt x="499" y="659"/>
                </a:lnTo>
                <a:lnTo>
                  <a:pt x="499" y="659"/>
                </a:lnTo>
                <a:lnTo>
                  <a:pt x="510" y="689"/>
                </a:lnTo>
                <a:lnTo>
                  <a:pt x="516" y="707"/>
                </a:lnTo>
                <a:lnTo>
                  <a:pt x="518" y="718"/>
                </a:lnTo>
                <a:lnTo>
                  <a:pt x="518" y="718"/>
                </a:lnTo>
                <a:lnTo>
                  <a:pt x="519" y="720"/>
                </a:lnTo>
                <a:lnTo>
                  <a:pt x="522" y="723"/>
                </a:lnTo>
                <a:lnTo>
                  <a:pt x="528" y="732"/>
                </a:lnTo>
                <a:lnTo>
                  <a:pt x="543" y="749"/>
                </a:lnTo>
                <a:lnTo>
                  <a:pt x="543" y="749"/>
                </a:lnTo>
                <a:lnTo>
                  <a:pt x="545" y="751"/>
                </a:lnTo>
                <a:lnTo>
                  <a:pt x="545" y="755"/>
                </a:lnTo>
                <a:lnTo>
                  <a:pt x="545" y="759"/>
                </a:lnTo>
                <a:lnTo>
                  <a:pt x="544" y="760"/>
                </a:lnTo>
                <a:lnTo>
                  <a:pt x="543" y="761"/>
                </a:lnTo>
                <a:lnTo>
                  <a:pt x="543" y="761"/>
                </a:lnTo>
                <a:lnTo>
                  <a:pt x="535" y="770"/>
                </a:lnTo>
                <a:lnTo>
                  <a:pt x="528" y="779"/>
                </a:lnTo>
                <a:lnTo>
                  <a:pt x="521" y="785"/>
                </a:lnTo>
                <a:lnTo>
                  <a:pt x="521" y="785"/>
                </a:lnTo>
                <a:lnTo>
                  <a:pt x="517" y="787"/>
                </a:lnTo>
                <a:lnTo>
                  <a:pt x="514" y="791"/>
                </a:lnTo>
                <a:lnTo>
                  <a:pt x="512" y="801"/>
                </a:lnTo>
                <a:lnTo>
                  <a:pt x="509" y="810"/>
                </a:lnTo>
                <a:lnTo>
                  <a:pt x="508" y="818"/>
                </a:lnTo>
                <a:lnTo>
                  <a:pt x="508" y="818"/>
                </a:lnTo>
                <a:lnTo>
                  <a:pt x="503" y="831"/>
                </a:lnTo>
                <a:lnTo>
                  <a:pt x="500" y="841"/>
                </a:lnTo>
                <a:lnTo>
                  <a:pt x="500" y="841"/>
                </a:lnTo>
                <a:lnTo>
                  <a:pt x="495" y="850"/>
                </a:lnTo>
                <a:lnTo>
                  <a:pt x="482" y="867"/>
                </a:lnTo>
                <a:lnTo>
                  <a:pt x="469" y="884"/>
                </a:lnTo>
                <a:lnTo>
                  <a:pt x="462" y="891"/>
                </a:lnTo>
                <a:lnTo>
                  <a:pt x="462" y="89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9">
            <a:extLst>
              <a:ext uri="{FF2B5EF4-FFF2-40B4-BE49-F238E27FC236}">
                <a16:creationId xmlns:a16="http://schemas.microsoft.com/office/drawing/2014/main" id="{115A79DE-55B4-44D5-9292-0CC3F268D72C}"/>
              </a:ext>
            </a:extLst>
          </p:cNvPr>
          <p:cNvSpPr>
            <a:spLocks noEditPoints="1"/>
          </p:cNvSpPr>
          <p:nvPr/>
        </p:nvSpPr>
        <p:spPr bwMode="auto">
          <a:xfrm>
            <a:off x="2302593" y="4709130"/>
            <a:ext cx="1493488" cy="1619574"/>
          </a:xfrm>
          <a:custGeom>
            <a:avLst/>
            <a:gdLst>
              <a:gd name="T0" fmla="*/ 1258 w 1528"/>
              <a:gd name="T1" fmla="*/ 221 h 1657"/>
              <a:gd name="T2" fmla="*/ 1187 w 1528"/>
              <a:gd name="T3" fmla="*/ 258 h 1657"/>
              <a:gd name="T4" fmla="*/ 1019 w 1528"/>
              <a:gd name="T5" fmla="*/ 404 h 1657"/>
              <a:gd name="T6" fmla="*/ 907 w 1528"/>
              <a:gd name="T7" fmla="*/ 509 h 1657"/>
              <a:gd name="T8" fmla="*/ 723 w 1528"/>
              <a:gd name="T9" fmla="*/ 620 h 1657"/>
              <a:gd name="T10" fmla="*/ 616 w 1528"/>
              <a:gd name="T11" fmla="*/ 769 h 1657"/>
              <a:gd name="T12" fmla="*/ 468 w 1528"/>
              <a:gd name="T13" fmla="*/ 895 h 1657"/>
              <a:gd name="T14" fmla="*/ 238 w 1528"/>
              <a:gd name="T15" fmla="*/ 940 h 1657"/>
              <a:gd name="T16" fmla="*/ 122 w 1528"/>
              <a:gd name="T17" fmla="*/ 930 h 1657"/>
              <a:gd name="T18" fmla="*/ 73 w 1528"/>
              <a:gd name="T19" fmla="*/ 948 h 1657"/>
              <a:gd name="T20" fmla="*/ 13 w 1528"/>
              <a:gd name="T21" fmla="*/ 1069 h 1657"/>
              <a:gd name="T22" fmla="*/ 1 w 1528"/>
              <a:gd name="T23" fmla="*/ 1127 h 1657"/>
              <a:gd name="T24" fmla="*/ 41 w 1528"/>
              <a:gd name="T25" fmla="*/ 1209 h 1657"/>
              <a:gd name="T26" fmla="*/ 89 w 1528"/>
              <a:gd name="T27" fmla="*/ 1140 h 1657"/>
              <a:gd name="T28" fmla="*/ 178 w 1528"/>
              <a:gd name="T29" fmla="*/ 1096 h 1657"/>
              <a:gd name="T30" fmla="*/ 224 w 1528"/>
              <a:gd name="T31" fmla="*/ 1039 h 1657"/>
              <a:gd name="T32" fmla="*/ 535 w 1528"/>
              <a:gd name="T33" fmla="*/ 1035 h 1657"/>
              <a:gd name="T34" fmla="*/ 803 w 1528"/>
              <a:gd name="T35" fmla="*/ 886 h 1657"/>
              <a:gd name="T36" fmla="*/ 1035 w 1528"/>
              <a:gd name="T37" fmla="*/ 1169 h 1657"/>
              <a:gd name="T38" fmla="*/ 1052 w 1528"/>
              <a:gd name="T39" fmla="*/ 1214 h 1657"/>
              <a:gd name="T40" fmla="*/ 1087 w 1528"/>
              <a:gd name="T41" fmla="*/ 1384 h 1657"/>
              <a:gd name="T42" fmla="*/ 1097 w 1528"/>
              <a:gd name="T43" fmla="*/ 1536 h 1657"/>
              <a:gd name="T44" fmla="*/ 1158 w 1528"/>
              <a:gd name="T45" fmla="*/ 1630 h 1657"/>
              <a:gd name="T46" fmla="*/ 1281 w 1528"/>
              <a:gd name="T47" fmla="*/ 1644 h 1657"/>
              <a:gd name="T48" fmla="*/ 1241 w 1528"/>
              <a:gd name="T49" fmla="*/ 1586 h 1657"/>
              <a:gd name="T50" fmla="*/ 1191 w 1528"/>
              <a:gd name="T51" fmla="*/ 1515 h 1657"/>
              <a:gd name="T52" fmla="*/ 1185 w 1528"/>
              <a:gd name="T53" fmla="*/ 1473 h 1657"/>
              <a:gd name="T54" fmla="*/ 1178 w 1528"/>
              <a:gd name="T55" fmla="*/ 1203 h 1657"/>
              <a:gd name="T56" fmla="*/ 1159 w 1528"/>
              <a:gd name="T57" fmla="*/ 1107 h 1657"/>
              <a:gd name="T58" fmla="*/ 1124 w 1528"/>
              <a:gd name="T59" fmla="*/ 948 h 1657"/>
              <a:gd name="T60" fmla="*/ 1061 w 1528"/>
              <a:gd name="T61" fmla="*/ 731 h 1657"/>
              <a:gd name="T62" fmla="*/ 1084 w 1528"/>
              <a:gd name="T63" fmla="*/ 691 h 1657"/>
              <a:gd name="T64" fmla="*/ 1159 w 1528"/>
              <a:gd name="T65" fmla="*/ 657 h 1657"/>
              <a:gd name="T66" fmla="*/ 1267 w 1528"/>
              <a:gd name="T67" fmla="*/ 680 h 1657"/>
              <a:gd name="T68" fmla="*/ 1388 w 1528"/>
              <a:gd name="T69" fmla="*/ 917 h 1657"/>
              <a:gd name="T70" fmla="*/ 1393 w 1528"/>
              <a:gd name="T71" fmla="*/ 993 h 1657"/>
              <a:gd name="T72" fmla="*/ 1411 w 1528"/>
              <a:gd name="T73" fmla="*/ 1010 h 1657"/>
              <a:gd name="T74" fmla="*/ 1443 w 1528"/>
              <a:gd name="T75" fmla="*/ 1019 h 1657"/>
              <a:gd name="T76" fmla="*/ 1480 w 1528"/>
              <a:gd name="T77" fmla="*/ 978 h 1657"/>
              <a:gd name="T78" fmla="*/ 1447 w 1528"/>
              <a:gd name="T79" fmla="*/ 890 h 1657"/>
              <a:gd name="T80" fmla="*/ 1410 w 1528"/>
              <a:gd name="T81" fmla="*/ 656 h 1657"/>
              <a:gd name="T82" fmla="*/ 1509 w 1528"/>
              <a:gd name="T83" fmla="*/ 565 h 1657"/>
              <a:gd name="T84" fmla="*/ 1528 w 1528"/>
              <a:gd name="T85" fmla="*/ 517 h 1657"/>
              <a:gd name="T86" fmla="*/ 1518 w 1528"/>
              <a:gd name="T87" fmla="*/ 472 h 1657"/>
              <a:gd name="T88" fmla="*/ 1426 w 1528"/>
              <a:gd name="T89" fmla="*/ 435 h 1657"/>
              <a:gd name="T90" fmla="*/ 1407 w 1528"/>
              <a:gd name="T91" fmla="*/ 440 h 1657"/>
              <a:gd name="T92" fmla="*/ 1385 w 1528"/>
              <a:gd name="T93" fmla="*/ 453 h 1657"/>
              <a:gd name="T94" fmla="*/ 1335 w 1528"/>
              <a:gd name="T95" fmla="*/ 517 h 1657"/>
              <a:gd name="T96" fmla="*/ 1344 w 1528"/>
              <a:gd name="T97" fmla="*/ 408 h 1657"/>
              <a:gd name="T98" fmla="*/ 1366 w 1528"/>
              <a:gd name="T99" fmla="*/ 319 h 1657"/>
              <a:gd name="T100" fmla="*/ 1423 w 1528"/>
              <a:gd name="T101" fmla="*/ 292 h 1657"/>
              <a:gd name="T102" fmla="*/ 1464 w 1528"/>
              <a:gd name="T103" fmla="*/ 168 h 1657"/>
              <a:gd name="T104" fmla="*/ 1524 w 1528"/>
              <a:gd name="T105" fmla="*/ 138 h 1657"/>
              <a:gd name="T106" fmla="*/ 1486 w 1528"/>
              <a:gd name="T107" fmla="*/ 89 h 1657"/>
              <a:gd name="T108" fmla="*/ 1423 w 1528"/>
              <a:gd name="T109" fmla="*/ 4 h 1657"/>
              <a:gd name="T110" fmla="*/ 1323 w 1528"/>
              <a:gd name="T111" fmla="*/ 15 h 1657"/>
              <a:gd name="T112" fmla="*/ 1253 w 1528"/>
              <a:gd name="T113" fmla="*/ 72 h 1657"/>
              <a:gd name="T114" fmla="*/ 1380 w 1528"/>
              <a:gd name="T115" fmla="*/ 603 h 16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528" h="1657">
                <a:moveTo>
                  <a:pt x="1259" y="171"/>
                </a:moveTo>
                <a:lnTo>
                  <a:pt x="1259" y="171"/>
                </a:lnTo>
                <a:lnTo>
                  <a:pt x="1262" y="183"/>
                </a:lnTo>
                <a:lnTo>
                  <a:pt x="1264" y="190"/>
                </a:lnTo>
                <a:lnTo>
                  <a:pt x="1264" y="197"/>
                </a:lnTo>
                <a:lnTo>
                  <a:pt x="1264" y="197"/>
                </a:lnTo>
                <a:lnTo>
                  <a:pt x="1263" y="216"/>
                </a:lnTo>
                <a:lnTo>
                  <a:pt x="1263" y="216"/>
                </a:lnTo>
                <a:lnTo>
                  <a:pt x="1260" y="217"/>
                </a:lnTo>
                <a:lnTo>
                  <a:pt x="1259" y="219"/>
                </a:lnTo>
                <a:lnTo>
                  <a:pt x="1258" y="221"/>
                </a:lnTo>
                <a:lnTo>
                  <a:pt x="1258" y="221"/>
                </a:lnTo>
                <a:lnTo>
                  <a:pt x="1255" y="229"/>
                </a:lnTo>
                <a:lnTo>
                  <a:pt x="1253" y="234"/>
                </a:lnTo>
                <a:lnTo>
                  <a:pt x="1249" y="238"/>
                </a:lnTo>
                <a:lnTo>
                  <a:pt x="1249" y="238"/>
                </a:lnTo>
                <a:lnTo>
                  <a:pt x="1246" y="240"/>
                </a:lnTo>
                <a:lnTo>
                  <a:pt x="1241" y="242"/>
                </a:lnTo>
                <a:lnTo>
                  <a:pt x="1230" y="243"/>
                </a:lnTo>
                <a:lnTo>
                  <a:pt x="1215" y="246"/>
                </a:lnTo>
                <a:lnTo>
                  <a:pt x="1208" y="247"/>
                </a:lnTo>
                <a:lnTo>
                  <a:pt x="1201" y="249"/>
                </a:lnTo>
                <a:lnTo>
                  <a:pt x="1201" y="249"/>
                </a:lnTo>
                <a:lnTo>
                  <a:pt x="1187" y="258"/>
                </a:lnTo>
                <a:lnTo>
                  <a:pt x="1169" y="273"/>
                </a:lnTo>
                <a:lnTo>
                  <a:pt x="1133" y="302"/>
                </a:lnTo>
                <a:lnTo>
                  <a:pt x="1133" y="302"/>
                </a:lnTo>
                <a:lnTo>
                  <a:pt x="1124" y="310"/>
                </a:lnTo>
                <a:lnTo>
                  <a:pt x="1113" y="321"/>
                </a:lnTo>
                <a:lnTo>
                  <a:pt x="1088" y="350"/>
                </a:lnTo>
                <a:lnTo>
                  <a:pt x="1074" y="364"/>
                </a:lnTo>
                <a:lnTo>
                  <a:pt x="1060" y="377"/>
                </a:lnTo>
                <a:lnTo>
                  <a:pt x="1046" y="388"/>
                </a:lnTo>
                <a:lnTo>
                  <a:pt x="1032" y="397"/>
                </a:lnTo>
                <a:lnTo>
                  <a:pt x="1032" y="397"/>
                </a:lnTo>
                <a:lnTo>
                  <a:pt x="1019" y="404"/>
                </a:lnTo>
                <a:lnTo>
                  <a:pt x="1007" y="410"/>
                </a:lnTo>
                <a:lnTo>
                  <a:pt x="996" y="418"/>
                </a:lnTo>
                <a:lnTo>
                  <a:pt x="987" y="426"/>
                </a:lnTo>
                <a:lnTo>
                  <a:pt x="978" y="432"/>
                </a:lnTo>
                <a:lnTo>
                  <a:pt x="971" y="440"/>
                </a:lnTo>
                <a:lnTo>
                  <a:pt x="966" y="448"/>
                </a:lnTo>
                <a:lnTo>
                  <a:pt x="962" y="454"/>
                </a:lnTo>
                <a:lnTo>
                  <a:pt x="962" y="454"/>
                </a:lnTo>
                <a:lnTo>
                  <a:pt x="954" y="464"/>
                </a:lnTo>
                <a:lnTo>
                  <a:pt x="942" y="477"/>
                </a:lnTo>
                <a:lnTo>
                  <a:pt x="926" y="493"/>
                </a:lnTo>
                <a:lnTo>
                  <a:pt x="907" y="509"/>
                </a:lnTo>
                <a:lnTo>
                  <a:pt x="871" y="540"/>
                </a:lnTo>
                <a:lnTo>
                  <a:pt x="855" y="550"/>
                </a:lnTo>
                <a:lnTo>
                  <a:pt x="846" y="557"/>
                </a:lnTo>
                <a:lnTo>
                  <a:pt x="846" y="557"/>
                </a:lnTo>
                <a:lnTo>
                  <a:pt x="837" y="561"/>
                </a:lnTo>
                <a:lnTo>
                  <a:pt x="823" y="565"/>
                </a:lnTo>
                <a:lnTo>
                  <a:pt x="805" y="571"/>
                </a:lnTo>
                <a:lnTo>
                  <a:pt x="783" y="580"/>
                </a:lnTo>
                <a:lnTo>
                  <a:pt x="760" y="593"/>
                </a:lnTo>
                <a:lnTo>
                  <a:pt x="747" y="601"/>
                </a:lnTo>
                <a:lnTo>
                  <a:pt x="736" y="610"/>
                </a:lnTo>
                <a:lnTo>
                  <a:pt x="723" y="620"/>
                </a:lnTo>
                <a:lnTo>
                  <a:pt x="710" y="630"/>
                </a:lnTo>
                <a:lnTo>
                  <a:pt x="698" y="643"/>
                </a:lnTo>
                <a:lnTo>
                  <a:pt x="687" y="657"/>
                </a:lnTo>
                <a:lnTo>
                  <a:pt x="687" y="657"/>
                </a:lnTo>
                <a:lnTo>
                  <a:pt x="668" y="684"/>
                </a:lnTo>
                <a:lnTo>
                  <a:pt x="656" y="705"/>
                </a:lnTo>
                <a:lnTo>
                  <a:pt x="647" y="720"/>
                </a:lnTo>
                <a:lnTo>
                  <a:pt x="643" y="732"/>
                </a:lnTo>
                <a:lnTo>
                  <a:pt x="638" y="741"/>
                </a:lnTo>
                <a:lnTo>
                  <a:pt x="634" y="750"/>
                </a:lnTo>
                <a:lnTo>
                  <a:pt x="628" y="759"/>
                </a:lnTo>
                <a:lnTo>
                  <a:pt x="616" y="769"/>
                </a:lnTo>
                <a:lnTo>
                  <a:pt x="616" y="769"/>
                </a:lnTo>
                <a:lnTo>
                  <a:pt x="603" y="782"/>
                </a:lnTo>
                <a:lnTo>
                  <a:pt x="589" y="797"/>
                </a:lnTo>
                <a:lnTo>
                  <a:pt x="561" y="830"/>
                </a:lnTo>
                <a:lnTo>
                  <a:pt x="535" y="859"/>
                </a:lnTo>
                <a:lnTo>
                  <a:pt x="525" y="871"/>
                </a:lnTo>
                <a:lnTo>
                  <a:pt x="516" y="877"/>
                </a:lnTo>
                <a:lnTo>
                  <a:pt x="516" y="877"/>
                </a:lnTo>
                <a:lnTo>
                  <a:pt x="502" y="885"/>
                </a:lnTo>
                <a:lnTo>
                  <a:pt x="488" y="890"/>
                </a:lnTo>
                <a:lnTo>
                  <a:pt x="477" y="894"/>
                </a:lnTo>
                <a:lnTo>
                  <a:pt x="468" y="895"/>
                </a:lnTo>
                <a:lnTo>
                  <a:pt x="468" y="895"/>
                </a:lnTo>
                <a:lnTo>
                  <a:pt x="454" y="894"/>
                </a:lnTo>
                <a:lnTo>
                  <a:pt x="441" y="893"/>
                </a:lnTo>
                <a:lnTo>
                  <a:pt x="427" y="891"/>
                </a:lnTo>
                <a:lnTo>
                  <a:pt x="409" y="893"/>
                </a:lnTo>
                <a:lnTo>
                  <a:pt x="389" y="894"/>
                </a:lnTo>
                <a:lnTo>
                  <a:pt x="368" y="899"/>
                </a:lnTo>
                <a:lnTo>
                  <a:pt x="346" y="906"/>
                </a:lnTo>
                <a:lnTo>
                  <a:pt x="346" y="906"/>
                </a:lnTo>
                <a:lnTo>
                  <a:pt x="323" y="915"/>
                </a:lnTo>
                <a:lnTo>
                  <a:pt x="295" y="924"/>
                </a:lnTo>
                <a:lnTo>
                  <a:pt x="238" y="940"/>
                </a:lnTo>
                <a:lnTo>
                  <a:pt x="172" y="958"/>
                </a:lnTo>
                <a:lnTo>
                  <a:pt x="172" y="958"/>
                </a:lnTo>
                <a:lnTo>
                  <a:pt x="162" y="949"/>
                </a:lnTo>
                <a:lnTo>
                  <a:pt x="153" y="942"/>
                </a:lnTo>
                <a:lnTo>
                  <a:pt x="144" y="936"/>
                </a:lnTo>
                <a:lnTo>
                  <a:pt x="144" y="936"/>
                </a:lnTo>
                <a:lnTo>
                  <a:pt x="140" y="934"/>
                </a:lnTo>
                <a:lnTo>
                  <a:pt x="138" y="931"/>
                </a:lnTo>
                <a:lnTo>
                  <a:pt x="136" y="927"/>
                </a:lnTo>
                <a:lnTo>
                  <a:pt x="135" y="926"/>
                </a:lnTo>
                <a:lnTo>
                  <a:pt x="133" y="926"/>
                </a:lnTo>
                <a:lnTo>
                  <a:pt x="122" y="930"/>
                </a:lnTo>
                <a:lnTo>
                  <a:pt x="122" y="930"/>
                </a:lnTo>
                <a:lnTo>
                  <a:pt x="108" y="938"/>
                </a:lnTo>
                <a:lnTo>
                  <a:pt x="99" y="945"/>
                </a:lnTo>
                <a:lnTo>
                  <a:pt x="90" y="953"/>
                </a:lnTo>
                <a:lnTo>
                  <a:pt x="90" y="953"/>
                </a:lnTo>
                <a:lnTo>
                  <a:pt x="85" y="948"/>
                </a:lnTo>
                <a:lnTo>
                  <a:pt x="80" y="945"/>
                </a:lnTo>
                <a:lnTo>
                  <a:pt x="79" y="945"/>
                </a:lnTo>
                <a:lnTo>
                  <a:pt x="76" y="945"/>
                </a:lnTo>
                <a:lnTo>
                  <a:pt x="76" y="945"/>
                </a:lnTo>
                <a:lnTo>
                  <a:pt x="75" y="948"/>
                </a:lnTo>
                <a:lnTo>
                  <a:pt x="73" y="948"/>
                </a:lnTo>
                <a:lnTo>
                  <a:pt x="72" y="953"/>
                </a:lnTo>
                <a:lnTo>
                  <a:pt x="72" y="953"/>
                </a:lnTo>
                <a:lnTo>
                  <a:pt x="72" y="960"/>
                </a:lnTo>
                <a:lnTo>
                  <a:pt x="73" y="967"/>
                </a:lnTo>
                <a:lnTo>
                  <a:pt x="75" y="976"/>
                </a:lnTo>
                <a:lnTo>
                  <a:pt x="75" y="976"/>
                </a:lnTo>
                <a:lnTo>
                  <a:pt x="50" y="1016"/>
                </a:lnTo>
                <a:lnTo>
                  <a:pt x="22" y="1060"/>
                </a:lnTo>
                <a:lnTo>
                  <a:pt x="22" y="1060"/>
                </a:lnTo>
                <a:lnTo>
                  <a:pt x="17" y="1066"/>
                </a:lnTo>
                <a:lnTo>
                  <a:pt x="16" y="1068"/>
                </a:lnTo>
                <a:lnTo>
                  <a:pt x="13" y="1069"/>
                </a:lnTo>
                <a:lnTo>
                  <a:pt x="13" y="1069"/>
                </a:lnTo>
                <a:lnTo>
                  <a:pt x="10" y="1069"/>
                </a:lnTo>
                <a:lnTo>
                  <a:pt x="8" y="1069"/>
                </a:lnTo>
                <a:lnTo>
                  <a:pt x="5" y="1071"/>
                </a:lnTo>
                <a:lnTo>
                  <a:pt x="4" y="1074"/>
                </a:lnTo>
                <a:lnTo>
                  <a:pt x="4" y="1074"/>
                </a:lnTo>
                <a:lnTo>
                  <a:pt x="5" y="1078"/>
                </a:lnTo>
                <a:lnTo>
                  <a:pt x="5" y="1083"/>
                </a:lnTo>
                <a:lnTo>
                  <a:pt x="8" y="1091"/>
                </a:lnTo>
                <a:lnTo>
                  <a:pt x="8" y="1091"/>
                </a:lnTo>
                <a:lnTo>
                  <a:pt x="4" y="1113"/>
                </a:lnTo>
                <a:lnTo>
                  <a:pt x="1" y="1127"/>
                </a:lnTo>
                <a:lnTo>
                  <a:pt x="0" y="1137"/>
                </a:lnTo>
                <a:lnTo>
                  <a:pt x="0" y="1137"/>
                </a:lnTo>
                <a:lnTo>
                  <a:pt x="3" y="1153"/>
                </a:lnTo>
                <a:lnTo>
                  <a:pt x="8" y="1174"/>
                </a:lnTo>
                <a:lnTo>
                  <a:pt x="12" y="1186"/>
                </a:lnTo>
                <a:lnTo>
                  <a:pt x="16" y="1196"/>
                </a:lnTo>
                <a:lnTo>
                  <a:pt x="21" y="1204"/>
                </a:lnTo>
                <a:lnTo>
                  <a:pt x="25" y="1207"/>
                </a:lnTo>
                <a:lnTo>
                  <a:pt x="27" y="1208"/>
                </a:lnTo>
                <a:lnTo>
                  <a:pt x="27" y="1208"/>
                </a:lnTo>
                <a:lnTo>
                  <a:pt x="35" y="1209"/>
                </a:lnTo>
                <a:lnTo>
                  <a:pt x="41" y="1209"/>
                </a:lnTo>
                <a:lnTo>
                  <a:pt x="46" y="1208"/>
                </a:lnTo>
                <a:lnTo>
                  <a:pt x="53" y="1205"/>
                </a:lnTo>
                <a:lnTo>
                  <a:pt x="58" y="1203"/>
                </a:lnTo>
                <a:lnTo>
                  <a:pt x="62" y="1200"/>
                </a:lnTo>
                <a:lnTo>
                  <a:pt x="70" y="1192"/>
                </a:lnTo>
                <a:lnTo>
                  <a:pt x="70" y="1192"/>
                </a:lnTo>
                <a:lnTo>
                  <a:pt x="71" y="1187"/>
                </a:lnTo>
                <a:lnTo>
                  <a:pt x="72" y="1181"/>
                </a:lnTo>
                <a:lnTo>
                  <a:pt x="75" y="1165"/>
                </a:lnTo>
                <a:lnTo>
                  <a:pt x="77" y="1156"/>
                </a:lnTo>
                <a:lnTo>
                  <a:pt x="82" y="1147"/>
                </a:lnTo>
                <a:lnTo>
                  <a:pt x="89" y="1140"/>
                </a:lnTo>
                <a:lnTo>
                  <a:pt x="98" y="1132"/>
                </a:lnTo>
                <a:lnTo>
                  <a:pt x="98" y="1132"/>
                </a:lnTo>
                <a:lnTo>
                  <a:pt x="127" y="1111"/>
                </a:lnTo>
                <a:lnTo>
                  <a:pt x="136" y="1105"/>
                </a:lnTo>
                <a:lnTo>
                  <a:pt x="136" y="1105"/>
                </a:lnTo>
                <a:lnTo>
                  <a:pt x="154" y="1106"/>
                </a:lnTo>
                <a:lnTo>
                  <a:pt x="166" y="1107"/>
                </a:lnTo>
                <a:lnTo>
                  <a:pt x="170" y="1106"/>
                </a:lnTo>
                <a:lnTo>
                  <a:pt x="172" y="1105"/>
                </a:lnTo>
                <a:lnTo>
                  <a:pt x="172" y="1105"/>
                </a:lnTo>
                <a:lnTo>
                  <a:pt x="175" y="1100"/>
                </a:lnTo>
                <a:lnTo>
                  <a:pt x="178" y="1096"/>
                </a:lnTo>
                <a:lnTo>
                  <a:pt x="178" y="1093"/>
                </a:lnTo>
                <a:lnTo>
                  <a:pt x="175" y="1088"/>
                </a:lnTo>
                <a:lnTo>
                  <a:pt x="175" y="1088"/>
                </a:lnTo>
                <a:lnTo>
                  <a:pt x="167" y="1083"/>
                </a:lnTo>
                <a:lnTo>
                  <a:pt x="156" y="1078"/>
                </a:lnTo>
                <a:lnTo>
                  <a:pt x="142" y="1071"/>
                </a:lnTo>
                <a:lnTo>
                  <a:pt x="142" y="1071"/>
                </a:lnTo>
                <a:lnTo>
                  <a:pt x="151" y="1066"/>
                </a:lnTo>
                <a:lnTo>
                  <a:pt x="174" y="1055"/>
                </a:lnTo>
                <a:lnTo>
                  <a:pt x="189" y="1050"/>
                </a:lnTo>
                <a:lnTo>
                  <a:pt x="206" y="1043"/>
                </a:lnTo>
                <a:lnTo>
                  <a:pt x="224" y="1039"/>
                </a:lnTo>
                <a:lnTo>
                  <a:pt x="242" y="1037"/>
                </a:lnTo>
                <a:lnTo>
                  <a:pt x="242" y="1037"/>
                </a:lnTo>
                <a:lnTo>
                  <a:pt x="293" y="1034"/>
                </a:lnTo>
                <a:lnTo>
                  <a:pt x="363" y="1034"/>
                </a:lnTo>
                <a:lnTo>
                  <a:pt x="428" y="1034"/>
                </a:lnTo>
                <a:lnTo>
                  <a:pt x="470" y="1035"/>
                </a:lnTo>
                <a:lnTo>
                  <a:pt x="470" y="1035"/>
                </a:lnTo>
                <a:lnTo>
                  <a:pt x="499" y="1038"/>
                </a:lnTo>
                <a:lnTo>
                  <a:pt x="516" y="1039"/>
                </a:lnTo>
                <a:lnTo>
                  <a:pt x="516" y="1039"/>
                </a:lnTo>
                <a:lnTo>
                  <a:pt x="524" y="1039"/>
                </a:lnTo>
                <a:lnTo>
                  <a:pt x="535" y="1035"/>
                </a:lnTo>
                <a:lnTo>
                  <a:pt x="569" y="1026"/>
                </a:lnTo>
                <a:lnTo>
                  <a:pt x="607" y="1014"/>
                </a:lnTo>
                <a:lnTo>
                  <a:pt x="626" y="1006"/>
                </a:lnTo>
                <a:lnTo>
                  <a:pt x="643" y="998"/>
                </a:lnTo>
                <a:lnTo>
                  <a:pt x="643" y="998"/>
                </a:lnTo>
                <a:lnTo>
                  <a:pt x="660" y="988"/>
                </a:lnTo>
                <a:lnTo>
                  <a:pt x="682" y="974"/>
                </a:lnTo>
                <a:lnTo>
                  <a:pt x="729" y="939"/>
                </a:lnTo>
                <a:lnTo>
                  <a:pt x="773" y="906"/>
                </a:lnTo>
                <a:lnTo>
                  <a:pt x="791" y="894"/>
                </a:lnTo>
                <a:lnTo>
                  <a:pt x="803" y="886"/>
                </a:lnTo>
                <a:lnTo>
                  <a:pt x="803" y="886"/>
                </a:lnTo>
                <a:lnTo>
                  <a:pt x="867" y="857"/>
                </a:lnTo>
                <a:lnTo>
                  <a:pt x="867" y="857"/>
                </a:lnTo>
                <a:lnTo>
                  <a:pt x="930" y="952"/>
                </a:lnTo>
                <a:lnTo>
                  <a:pt x="976" y="1024"/>
                </a:lnTo>
                <a:lnTo>
                  <a:pt x="996" y="1052"/>
                </a:lnTo>
                <a:lnTo>
                  <a:pt x="1006" y="1071"/>
                </a:lnTo>
                <a:lnTo>
                  <a:pt x="1006" y="1071"/>
                </a:lnTo>
                <a:lnTo>
                  <a:pt x="1012" y="1086"/>
                </a:lnTo>
                <a:lnTo>
                  <a:pt x="1019" y="1101"/>
                </a:lnTo>
                <a:lnTo>
                  <a:pt x="1024" y="1119"/>
                </a:lnTo>
                <a:lnTo>
                  <a:pt x="1028" y="1136"/>
                </a:lnTo>
                <a:lnTo>
                  <a:pt x="1035" y="1169"/>
                </a:lnTo>
                <a:lnTo>
                  <a:pt x="1039" y="1191"/>
                </a:lnTo>
                <a:lnTo>
                  <a:pt x="1039" y="1191"/>
                </a:lnTo>
                <a:lnTo>
                  <a:pt x="1042" y="1201"/>
                </a:lnTo>
                <a:lnTo>
                  <a:pt x="1043" y="1208"/>
                </a:lnTo>
                <a:lnTo>
                  <a:pt x="1046" y="1212"/>
                </a:lnTo>
                <a:lnTo>
                  <a:pt x="1047" y="1213"/>
                </a:lnTo>
                <a:lnTo>
                  <a:pt x="1047" y="1213"/>
                </a:lnTo>
                <a:lnTo>
                  <a:pt x="1048" y="1212"/>
                </a:lnTo>
                <a:lnTo>
                  <a:pt x="1050" y="1210"/>
                </a:lnTo>
                <a:lnTo>
                  <a:pt x="1052" y="1210"/>
                </a:lnTo>
                <a:lnTo>
                  <a:pt x="1052" y="1214"/>
                </a:lnTo>
                <a:lnTo>
                  <a:pt x="1052" y="1214"/>
                </a:lnTo>
                <a:lnTo>
                  <a:pt x="1052" y="1232"/>
                </a:lnTo>
                <a:lnTo>
                  <a:pt x="1053" y="1267"/>
                </a:lnTo>
                <a:lnTo>
                  <a:pt x="1056" y="1285"/>
                </a:lnTo>
                <a:lnTo>
                  <a:pt x="1059" y="1303"/>
                </a:lnTo>
                <a:lnTo>
                  <a:pt x="1062" y="1320"/>
                </a:lnTo>
                <a:lnTo>
                  <a:pt x="1065" y="1325"/>
                </a:lnTo>
                <a:lnTo>
                  <a:pt x="1068" y="1330"/>
                </a:lnTo>
                <a:lnTo>
                  <a:pt x="1068" y="1330"/>
                </a:lnTo>
                <a:lnTo>
                  <a:pt x="1071" y="1335"/>
                </a:lnTo>
                <a:lnTo>
                  <a:pt x="1074" y="1343"/>
                </a:lnTo>
                <a:lnTo>
                  <a:pt x="1080" y="1361"/>
                </a:lnTo>
                <a:lnTo>
                  <a:pt x="1087" y="1384"/>
                </a:lnTo>
                <a:lnTo>
                  <a:pt x="1092" y="1408"/>
                </a:lnTo>
                <a:lnTo>
                  <a:pt x="1096" y="1433"/>
                </a:lnTo>
                <a:lnTo>
                  <a:pt x="1100" y="1456"/>
                </a:lnTo>
                <a:lnTo>
                  <a:pt x="1102" y="1475"/>
                </a:lnTo>
                <a:lnTo>
                  <a:pt x="1102" y="1490"/>
                </a:lnTo>
                <a:lnTo>
                  <a:pt x="1102" y="1490"/>
                </a:lnTo>
                <a:lnTo>
                  <a:pt x="1101" y="1522"/>
                </a:lnTo>
                <a:lnTo>
                  <a:pt x="1101" y="1533"/>
                </a:lnTo>
                <a:lnTo>
                  <a:pt x="1101" y="1533"/>
                </a:lnTo>
                <a:lnTo>
                  <a:pt x="1101" y="1533"/>
                </a:lnTo>
                <a:lnTo>
                  <a:pt x="1098" y="1535"/>
                </a:lnTo>
                <a:lnTo>
                  <a:pt x="1097" y="1536"/>
                </a:lnTo>
                <a:lnTo>
                  <a:pt x="1097" y="1541"/>
                </a:lnTo>
                <a:lnTo>
                  <a:pt x="1097" y="1541"/>
                </a:lnTo>
                <a:lnTo>
                  <a:pt x="1098" y="1551"/>
                </a:lnTo>
                <a:lnTo>
                  <a:pt x="1102" y="1568"/>
                </a:lnTo>
                <a:lnTo>
                  <a:pt x="1107" y="1585"/>
                </a:lnTo>
                <a:lnTo>
                  <a:pt x="1110" y="1595"/>
                </a:lnTo>
                <a:lnTo>
                  <a:pt x="1110" y="1595"/>
                </a:lnTo>
                <a:lnTo>
                  <a:pt x="1111" y="1599"/>
                </a:lnTo>
                <a:lnTo>
                  <a:pt x="1116" y="1604"/>
                </a:lnTo>
                <a:lnTo>
                  <a:pt x="1129" y="1614"/>
                </a:lnTo>
                <a:lnTo>
                  <a:pt x="1145" y="1623"/>
                </a:lnTo>
                <a:lnTo>
                  <a:pt x="1158" y="1630"/>
                </a:lnTo>
                <a:lnTo>
                  <a:pt x="1158" y="1630"/>
                </a:lnTo>
                <a:lnTo>
                  <a:pt x="1170" y="1635"/>
                </a:lnTo>
                <a:lnTo>
                  <a:pt x="1201" y="1649"/>
                </a:lnTo>
                <a:lnTo>
                  <a:pt x="1201" y="1649"/>
                </a:lnTo>
                <a:lnTo>
                  <a:pt x="1214" y="1653"/>
                </a:lnTo>
                <a:lnTo>
                  <a:pt x="1227" y="1655"/>
                </a:lnTo>
                <a:lnTo>
                  <a:pt x="1240" y="1657"/>
                </a:lnTo>
                <a:lnTo>
                  <a:pt x="1251" y="1655"/>
                </a:lnTo>
                <a:lnTo>
                  <a:pt x="1262" y="1654"/>
                </a:lnTo>
                <a:lnTo>
                  <a:pt x="1271" y="1652"/>
                </a:lnTo>
                <a:lnTo>
                  <a:pt x="1277" y="1648"/>
                </a:lnTo>
                <a:lnTo>
                  <a:pt x="1281" y="1644"/>
                </a:lnTo>
                <a:lnTo>
                  <a:pt x="1281" y="1644"/>
                </a:lnTo>
                <a:lnTo>
                  <a:pt x="1284" y="1637"/>
                </a:lnTo>
                <a:lnTo>
                  <a:pt x="1286" y="1631"/>
                </a:lnTo>
                <a:lnTo>
                  <a:pt x="1286" y="1627"/>
                </a:lnTo>
                <a:lnTo>
                  <a:pt x="1285" y="1623"/>
                </a:lnTo>
                <a:lnTo>
                  <a:pt x="1284" y="1621"/>
                </a:lnTo>
                <a:lnTo>
                  <a:pt x="1281" y="1617"/>
                </a:lnTo>
                <a:lnTo>
                  <a:pt x="1281" y="1617"/>
                </a:lnTo>
                <a:lnTo>
                  <a:pt x="1260" y="1601"/>
                </a:lnTo>
                <a:lnTo>
                  <a:pt x="1250" y="1592"/>
                </a:lnTo>
                <a:lnTo>
                  <a:pt x="1241" y="1586"/>
                </a:lnTo>
                <a:lnTo>
                  <a:pt x="1241" y="1586"/>
                </a:lnTo>
                <a:lnTo>
                  <a:pt x="1228" y="1571"/>
                </a:lnTo>
                <a:lnTo>
                  <a:pt x="1223" y="1563"/>
                </a:lnTo>
                <a:lnTo>
                  <a:pt x="1219" y="1556"/>
                </a:lnTo>
                <a:lnTo>
                  <a:pt x="1219" y="1556"/>
                </a:lnTo>
                <a:lnTo>
                  <a:pt x="1209" y="1540"/>
                </a:lnTo>
                <a:lnTo>
                  <a:pt x="1209" y="1540"/>
                </a:lnTo>
                <a:lnTo>
                  <a:pt x="1203" y="1529"/>
                </a:lnTo>
                <a:lnTo>
                  <a:pt x="1197" y="1522"/>
                </a:lnTo>
                <a:lnTo>
                  <a:pt x="1197" y="1522"/>
                </a:lnTo>
                <a:lnTo>
                  <a:pt x="1195" y="1520"/>
                </a:lnTo>
                <a:lnTo>
                  <a:pt x="1192" y="1519"/>
                </a:lnTo>
                <a:lnTo>
                  <a:pt x="1191" y="1515"/>
                </a:lnTo>
                <a:lnTo>
                  <a:pt x="1191" y="1508"/>
                </a:lnTo>
                <a:lnTo>
                  <a:pt x="1191" y="1508"/>
                </a:lnTo>
                <a:lnTo>
                  <a:pt x="1194" y="1499"/>
                </a:lnTo>
                <a:lnTo>
                  <a:pt x="1195" y="1493"/>
                </a:lnTo>
                <a:lnTo>
                  <a:pt x="1196" y="1490"/>
                </a:lnTo>
                <a:lnTo>
                  <a:pt x="1196" y="1486"/>
                </a:lnTo>
                <a:lnTo>
                  <a:pt x="1196" y="1486"/>
                </a:lnTo>
                <a:lnTo>
                  <a:pt x="1194" y="1483"/>
                </a:lnTo>
                <a:lnTo>
                  <a:pt x="1190" y="1482"/>
                </a:lnTo>
                <a:lnTo>
                  <a:pt x="1186" y="1481"/>
                </a:lnTo>
                <a:lnTo>
                  <a:pt x="1186" y="1481"/>
                </a:lnTo>
                <a:lnTo>
                  <a:pt x="1185" y="1473"/>
                </a:lnTo>
                <a:lnTo>
                  <a:pt x="1185" y="1452"/>
                </a:lnTo>
                <a:lnTo>
                  <a:pt x="1185" y="1425"/>
                </a:lnTo>
                <a:lnTo>
                  <a:pt x="1186" y="1410"/>
                </a:lnTo>
                <a:lnTo>
                  <a:pt x="1188" y="1396"/>
                </a:lnTo>
                <a:lnTo>
                  <a:pt x="1188" y="1396"/>
                </a:lnTo>
                <a:lnTo>
                  <a:pt x="1190" y="1376"/>
                </a:lnTo>
                <a:lnTo>
                  <a:pt x="1190" y="1349"/>
                </a:lnTo>
                <a:lnTo>
                  <a:pt x="1188" y="1317"/>
                </a:lnTo>
                <a:lnTo>
                  <a:pt x="1186" y="1284"/>
                </a:lnTo>
                <a:lnTo>
                  <a:pt x="1181" y="1227"/>
                </a:lnTo>
                <a:lnTo>
                  <a:pt x="1178" y="1203"/>
                </a:lnTo>
                <a:lnTo>
                  <a:pt x="1178" y="1203"/>
                </a:lnTo>
                <a:lnTo>
                  <a:pt x="1179" y="1203"/>
                </a:lnTo>
                <a:lnTo>
                  <a:pt x="1182" y="1201"/>
                </a:lnTo>
                <a:lnTo>
                  <a:pt x="1183" y="1198"/>
                </a:lnTo>
                <a:lnTo>
                  <a:pt x="1185" y="1191"/>
                </a:lnTo>
                <a:lnTo>
                  <a:pt x="1185" y="1191"/>
                </a:lnTo>
                <a:lnTo>
                  <a:pt x="1185" y="1183"/>
                </a:lnTo>
                <a:lnTo>
                  <a:pt x="1183" y="1178"/>
                </a:lnTo>
                <a:lnTo>
                  <a:pt x="1179" y="1165"/>
                </a:lnTo>
                <a:lnTo>
                  <a:pt x="1179" y="1165"/>
                </a:lnTo>
                <a:lnTo>
                  <a:pt x="1174" y="1150"/>
                </a:lnTo>
                <a:lnTo>
                  <a:pt x="1164" y="1124"/>
                </a:lnTo>
                <a:lnTo>
                  <a:pt x="1159" y="1107"/>
                </a:lnTo>
                <a:lnTo>
                  <a:pt x="1154" y="1091"/>
                </a:lnTo>
                <a:lnTo>
                  <a:pt x="1149" y="1071"/>
                </a:lnTo>
                <a:lnTo>
                  <a:pt x="1146" y="1052"/>
                </a:lnTo>
                <a:lnTo>
                  <a:pt x="1146" y="1052"/>
                </a:lnTo>
                <a:lnTo>
                  <a:pt x="1143" y="1034"/>
                </a:lnTo>
                <a:lnTo>
                  <a:pt x="1140" y="1020"/>
                </a:lnTo>
                <a:lnTo>
                  <a:pt x="1134" y="998"/>
                </a:lnTo>
                <a:lnTo>
                  <a:pt x="1129" y="981"/>
                </a:lnTo>
                <a:lnTo>
                  <a:pt x="1128" y="975"/>
                </a:lnTo>
                <a:lnTo>
                  <a:pt x="1127" y="967"/>
                </a:lnTo>
                <a:lnTo>
                  <a:pt x="1127" y="967"/>
                </a:lnTo>
                <a:lnTo>
                  <a:pt x="1124" y="948"/>
                </a:lnTo>
                <a:lnTo>
                  <a:pt x="1118" y="922"/>
                </a:lnTo>
                <a:lnTo>
                  <a:pt x="1102" y="866"/>
                </a:lnTo>
                <a:lnTo>
                  <a:pt x="1102" y="866"/>
                </a:lnTo>
                <a:lnTo>
                  <a:pt x="1088" y="814"/>
                </a:lnTo>
                <a:lnTo>
                  <a:pt x="1082" y="795"/>
                </a:lnTo>
                <a:lnTo>
                  <a:pt x="1077" y="782"/>
                </a:lnTo>
                <a:lnTo>
                  <a:pt x="1077" y="782"/>
                </a:lnTo>
                <a:lnTo>
                  <a:pt x="1071" y="768"/>
                </a:lnTo>
                <a:lnTo>
                  <a:pt x="1065" y="751"/>
                </a:lnTo>
                <a:lnTo>
                  <a:pt x="1061" y="737"/>
                </a:lnTo>
                <a:lnTo>
                  <a:pt x="1061" y="731"/>
                </a:lnTo>
                <a:lnTo>
                  <a:pt x="1061" y="731"/>
                </a:lnTo>
                <a:lnTo>
                  <a:pt x="1064" y="729"/>
                </a:lnTo>
                <a:lnTo>
                  <a:pt x="1069" y="725"/>
                </a:lnTo>
                <a:lnTo>
                  <a:pt x="1074" y="720"/>
                </a:lnTo>
                <a:lnTo>
                  <a:pt x="1077" y="716"/>
                </a:lnTo>
                <a:lnTo>
                  <a:pt x="1078" y="713"/>
                </a:lnTo>
                <a:lnTo>
                  <a:pt x="1078" y="713"/>
                </a:lnTo>
                <a:lnTo>
                  <a:pt x="1079" y="705"/>
                </a:lnTo>
                <a:lnTo>
                  <a:pt x="1080" y="697"/>
                </a:lnTo>
                <a:lnTo>
                  <a:pt x="1080" y="692"/>
                </a:lnTo>
                <a:lnTo>
                  <a:pt x="1082" y="691"/>
                </a:lnTo>
                <a:lnTo>
                  <a:pt x="1084" y="691"/>
                </a:lnTo>
                <a:lnTo>
                  <a:pt x="1084" y="691"/>
                </a:lnTo>
                <a:lnTo>
                  <a:pt x="1089" y="695"/>
                </a:lnTo>
                <a:lnTo>
                  <a:pt x="1098" y="698"/>
                </a:lnTo>
                <a:lnTo>
                  <a:pt x="1104" y="701"/>
                </a:lnTo>
                <a:lnTo>
                  <a:pt x="1109" y="701"/>
                </a:lnTo>
                <a:lnTo>
                  <a:pt x="1114" y="701"/>
                </a:lnTo>
                <a:lnTo>
                  <a:pt x="1118" y="700"/>
                </a:lnTo>
                <a:lnTo>
                  <a:pt x="1118" y="700"/>
                </a:lnTo>
                <a:lnTo>
                  <a:pt x="1128" y="693"/>
                </a:lnTo>
                <a:lnTo>
                  <a:pt x="1138" y="683"/>
                </a:lnTo>
                <a:lnTo>
                  <a:pt x="1149" y="671"/>
                </a:lnTo>
                <a:lnTo>
                  <a:pt x="1159" y="657"/>
                </a:lnTo>
                <a:lnTo>
                  <a:pt x="1159" y="657"/>
                </a:lnTo>
                <a:lnTo>
                  <a:pt x="1174" y="632"/>
                </a:lnTo>
                <a:lnTo>
                  <a:pt x="1182" y="623"/>
                </a:lnTo>
                <a:lnTo>
                  <a:pt x="1186" y="619"/>
                </a:lnTo>
                <a:lnTo>
                  <a:pt x="1191" y="616"/>
                </a:lnTo>
                <a:lnTo>
                  <a:pt x="1191" y="616"/>
                </a:lnTo>
                <a:lnTo>
                  <a:pt x="1197" y="614"/>
                </a:lnTo>
                <a:lnTo>
                  <a:pt x="1206" y="612"/>
                </a:lnTo>
                <a:lnTo>
                  <a:pt x="1224" y="610"/>
                </a:lnTo>
                <a:lnTo>
                  <a:pt x="1246" y="608"/>
                </a:lnTo>
                <a:lnTo>
                  <a:pt x="1246" y="608"/>
                </a:lnTo>
                <a:lnTo>
                  <a:pt x="1253" y="630"/>
                </a:lnTo>
                <a:lnTo>
                  <a:pt x="1267" y="680"/>
                </a:lnTo>
                <a:lnTo>
                  <a:pt x="1286" y="737"/>
                </a:lnTo>
                <a:lnTo>
                  <a:pt x="1295" y="761"/>
                </a:lnTo>
                <a:lnTo>
                  <a:pt x="1302" y="777"/>
                </a:lnTo>
                <a:lnTo>
                  <a:pt x="1302" y="777"/>
                </a:lnTo>
                <a:lnTo>
                  <a:pt x="1321" y="809"/>
                </a:lnTo>
                <a:lnTo>
                  <a:pt x="1347" y="849"/>
                </a:lnTo>
                <a:lnTo>
                  <a:pt x="1381" y="903"/>
                </a:lnTo>
                <a:lnTo>
                  <a:pt x="1381" y="903"/>
                </a:lnTo>
                <a:lnTo>
                  <a:pt x="1388" y="913"/>
                </a:lnTo>
                <a:lnTo>
                  <a:pt x="1388" y="916"/>
                </a:lnTo>
                <a:lnTo>
                  <a:pt x="1388" y="917"/>
                </a:lnTo>
                <a:lnTo>
                  <a:pt x="1388" y="917"/>
                </a:lnTo>
                <a:lnTo>
                  <a:pt x="1388" y="920"/>
                </a:lnTo>
                <a:lnTo>
                  <a:pt x="1386" y="926"/>
                </a:lnTo>
                <a:lnTo>
                  <a:pt x="1386" y="926"/>
                </a:lnTo>
                <a:lnTo>
                  <a:pt x="1390" y="943"/>
                </a:lnTo>
                <a:lnTo>
                  <a:pt x="1394" y="962"/>
                </a:lnTo>
                <a:lnTo>
                  <a:pt x="1394" y="962"/>
                </a:lnTo>
                <a:lnTo>
                  <a:pt x="1396" y="967"/>
                </a:lnTo>
                <a:lnTo>
                  <a:pt x="1396" y="972"/>
                </a:lnTo>
                <a:lnTo>
                  <a:pt x="1396" y="980"/>
                </a:lnTo>
                <a:lnTo>
                  <a:pt x="1396" y="980"/>
                </a:lnTo>
                <a:lnTo>
                  <a:pt x="1394" y="988"/>
                </a:lnTo>
                <a:lnTo>
                  <a:pt x="1393" y="993"/>
                </a:lnTo>
                <a:lnTo>
                  <a:pt x="1394" y="998"/>
                </a:lnTo>
                <a:lnTo>
                  <a:pt x="1394" y="998"/>
                </a:lnTo>
                <a:lnTo>
                  <a:pt x="1398" y="1001"/>
                </a:lnTo>
                <a:lnTo>
                  <a:pt x="1403" y="1002"/>
                </a:lnTo>
                <a:lnTo>
                  <a:pt x="1408" y="1003"/>
                </a:lnTo>
                <a:lnTo>
                  <a:pt x="1410" y="1005"/>
                </a:lnTo>
                <a:lnTo>
                  <a:pt x="1410" y="1005"/>
                </a:lnTo>
                <a:lnTo>
                  <a:pt x="1408" y="1006"/>
                </a:lnTo>
                <a:lnTo>
                  <a:pt x="1405" y="1006"/>
                </a:lnTo>
                <a:lnTo>
                  <a:pt x="1405" y="1006"/>
                </a:lnTo>
                <a:lnTo>
                  <a:pt x="1405" y="1006"/>
                </a:lnTo>
                <a:lnTo>
                  <a:pt x="1411" y="1010"/>
                </a:lnTo>
                <a:lnTo>
                  <a:pt x="1411" y="1010"/>
                </a:lnTo>
                <a:lnTo>
                  <a:pt x="1421" y="1012"/>
                </a:lnTo>
                <a:lnTo>
                  <a:pt x="1428" y="1012"/>
                </a:lnTo>
                <a:lnTo>
                  <a:pt x="1432" y="1012"/>
                </a:lnTo>
                <a:lnTo>
                  <a:pt x="1432" y="1012"/>
                </a:lnTo>
                <a:lnTo>
                  <a:pt x="1432" y="1012"/>
                </a:lnTo>
                <a:lnTo>
                  <a:pt x="1428" y="1015"/>
                </a:lnTo>
                <a:lnTo>
                  <a:pt x="1428" y="1015"/>
                </a:lnTo>
                <a:lnTo>
                  <a:pt x="1428" y="1016"/>
                </a:lnTo>
                <a:lnTo>
                  <a:pt x="1434" y="1017"/>
                </a:lnTo>
                <a:lnTo>
                  <a:pt x="1434" y="1017"/>
                </a:lnTo>
                <a:lnTo>
                  <a:pt x="1443" y="1019"/>
                </a:lnTo>
                <a:lnTo>
                  <a:pt x="1448" y="1017"/>
                </a:lnTo>
                <a:lnTo>
                  <a:pt x="1453" y="1016"/>
                </a:lnTo>
                <a:lnTo>
                  <a:pt x="1453" y="1016"/>
                </a:lnTo>
                <a:lnTo>
                  <a:pt x="1456" y="1016"/>
                </a:lnTo>
                <a:lnTo>
                  <a:pt x="1465" y="1015"/>
                </a:lnTo>
                <a:lnTo>
                  <a:pt x="1465" y="1015"/>
                </a:lnTo>
                <a:lnTo>
                  <a:pt x="1468" y="1014"/>
                </a:lnTo>
                <a:lnTo>
                  <a:pt x="1470" y="1010"/>
                </a:lnTo>
                <a:lnTo>
                  <a:pt x="1475" y="999"/>
                </a:lnTo>
                <a:lnTo>
                  <a:pt x="1479" y="988"/>
                </a:lnTo>
                <a:lnTo>
                  <a:pt x="1480" y="978"/>
                </a:lnTo>
                <a:lnTo>
                  <a:pt x="1480" y="978"/>
                </a:lnTo>
                <a:lnTo>
                  <a:pt x="1480" y="967"/>
                </a:lnTo>
                <a:lnTo>
                  <a:pt x="1478" y="954"/>
                </a:lnTo>
                <a:lnTo>
                  <a:pt x="1474" y="942"/>
                </a:lnTo>
                <a:lnTo>
                  <a:pt x="1471" y="933"/>
                </a:lnTo>
                <a:lnTo>
                  <a:pt x="1471" y="933"/>
                </a:lnTo>
                <a:lnTo>
                  <a:pt x="1466" y="925"/>
                </a:lnTo>
                <a:lnTo>
                  <a:pt x="1457" y="912"/>
                </a:lnTo>
                <a:lnTo>
                  <a:pt x="1446" y="897"/>
                </a:lnTo>
                <a:lnTo>
                  <a:pt x="1446" y="897"/>
                </a:lnTo>
                <a:lnTo>
                  <a:pt x="1447" y="894"/>
                </a:lnTo>
                <a:lnTo>
                  <a:pt x="1447" y="890"/>
                </a:lnTo>
                <a:lnTo>
                  <a:pt x="1447" y="890"/>
                </a:lnTo>
                <a:lnTo>
                  <a:pt x="1386" y="749"/>
                </a:lnTo>
                <a:lnTo>
                  <a:pt x="1386" y="749"/>
                </a:lnTo>
                <a:lnTo>
                  <a:pt x="1376" y="720"/>
                </a:lnTo>
                <a:lnTo>
                  <a:pt x="1368" y="698"/>
                </a:lnTo>
                <a:lnTo>
                  <a:pt x="1361" y="669"/>
                </a:lnTo>
                <a:lnTo>
                  <a:pt x="1361" y="669"/>
                </a:lnTo>
                <a:lnTo>
                  <a:pt x="1383" y="664"/>
                </a:lnTo>
                <a:lnTo>
                  <a:pt x="1399" y="660"/>
                </a:lnTo>
                <a:lnTo>
                  <a:pt x="1408" y="656"/>
                </a:lnTo>
                <a:lnTo>
                  <a:pt x="1408" y="656"/>
                </a:lnTo>
                <a:lnTo>
                  <a:pt x="1410" y="656"/>
                </a:lnTo>
                <a:lnTo>
                  <a:pt x="1410" y="656"/>
                </a:lnTo>
                <a:lnTo>
                  <a:pt x="1419" y="651"/>
                </a:lnTo>
                <a:lnTo>
                  <a:pt x="1419" y="651"/>
                </a:lnTo>
                <a:lnTo>
                  <a:pt x="1446" y="632"/>
                </a:lnTo>
                <a:lnTo>
                  <a:pt x="1446" y="632"/>
                </a:lnTo>
                <a:lnTo>
                  <a:pt x="1455" y="626"/>
                </a:lnTo>
                <a:lnTo>
                  <a:pt x="1460" y="623"/>
                </a:lnTo>
                <a:lnTo>
                  <a:pt x="1466" y="617"/>
                </a:lnTo>
                <a:lnTo>
                  <a:pt x="1466" y="617"/>
                </a:lnTo>
                <a:lnTo>
                  <a:pt x="1491" y="588"/>
                </a:lnTo>
                <a:lnTo>
                  <a:pt x="1504" y="572"/>
                </a:lnTo>
                <a:lnTo>
                  <a:pt x="1509" y="565"/>
                </a:lnTo>
                <a:lnTo>
                  <a:pt x="1509" y="565"/>
                </a:lnTo>
                <a:lnTo>
                  <a:pt x="1509" y="559"/>
                </a:lnTo>
                <a:lnTo>
                  <a:pt x="1509" y="556"/>
                </a:lnTo>
                <a:lnTo>
                  <a:pt x="1510" y="549"/>
                </a:lnTo>
                <a:lnTo>
                  <a:pt x="1510" y="549"/>
                </a:lnTo>
                <a:lnTo>
                  <a:pt x="1516" y="538"/>
                </a:lnTo>
                <a:lnTo>
                  <a:pt x="1519" y="532"/>
                </a:lnTo>
                <a:lnTo>
                  <a:pt x="1519" y="532"/>
                </a:lnTo>
                <a:lnTo>
                  <a:pt x="1523" y="530"/>
                </a:lnTo>
                <a:lnTo>
                  <a:pt x="1525" y="527"/>
                </a:lnTo>
                <a:lnTo>
                  <a:pt x="1528" y="522"/>
                </a:lnTo>
                <a:lnTo>
                  <a:pt x="1528" y="522"/>
                </a:lnTo>
                <a:lnTo>
                  <a:pt x="1528" y="517"/>
                </a:lnTo>
                <a:lnTo>
                  <a:pt x="1525" y="513"/>
                </a:lnTo>
                <a:lnTo>
                  <a:pt x="1522" y="511"/>
                </a:lnTo>
                <a:lnTo>
                  <a:pt x="1522" y="511"/>
                </a:lnTo>
                <a:lnTo>
                  <a:pt x="1523" y="511"/>
                </a:lnTo>
                <a:lnTo>
                  <a:pt x="1525" y="508"/>
                </a:lnTo>
                <a:lnTo>
                  <a:pt x="1527" y="504"/>
                </a:lnTo>
                <a:lnTo>
                  <a:pt x="1527" y="496"/>
                </a:lnTo>
                <a:lnTo>
                  <a:pt x="1527" y="496"/>
                </a:lnTo>
                <a:lnTo>
                  <a:pt x="1523" y="482"/>
                </a:lnTo>
                <a:lnTo>
                  <a:pt x="1520" y="477"/>
                </a:lnTo>
                <a:lnTo>
                  <a:pt x="1520" y="477"/>
                </a:lnTo>
                <a:lnTo>
                  <a:pt x="1518" y="472"/>
                </a:lnTo>
                <a:lnTo>
                  <a:pt x="1511" y="460"/>
                </a:lnTo>
                <a:lnTo>
                  <a:pt x="1507" y="454"/>
                </a:lnTo>
                <a:lnTo>
                  <a:pt x="1501" y="448"/>
                </a:lnTo>
                <a:lnTo>
                  <a:pt x="1493" y="442"/>
                </a:lnTo>
                <a:lnTo>
                  <a:pt x="1484" y="439"/>
                </a:lnTo>
                <a:lnTo>
                  <a:pt x="1484" y="439"/>
                </a:lnTo>
                <a:lnTo>
                  <a:pt x="1475" y="436"/>
                </a:lnTo>
                <a:lnTo>
                  <a:pt x="1465" y="435"/>
                </a:lnTo>
                <a:lnTo>
                  <a:pt x="1447" y="433"/>
                </a:lnTo>
                <a:lnTo>
                  <a:pt x="1433" y="433"/>
                </a:lnTo>
                <a:lnTo>
                  <a:pt x="1426" y="435"/>
                </a:lnTo>
                <a:lnTo>
                  <a:pt x="1426" y="435"/>
                </a:lnTo>
                <a:lnTo>
                  <a:pt x="1423" y="435"/>
                </a:lnTo>
                <a:lnTo>
                  <a:pt x="1417" y="435"/>
                </a:lnTo>
                <a:lnTo>
                  <a:pt x="1411" y="433"/>
                </a:lnTo>
                <a:lnTo>
                  <a:pt x="1411" y="433"/>
                </a:lnTo>
                <a:lnTo>
                  <a:pt x="1410" y="428"/>
                </a:lnTo>
                <a:lnTo>
                  <a:pt x="1408" y="428"/>
                </a:lnTo>
                <a:lnTo>
                  <a:pt x="1407" y="430"/>
                </a:lnTo>
                <a:lnTo>
                  <a:pt x="1407" y="430"/>
                </a:lnTo>
                <a:lnTo>
                  <a:pt x="1406" y="436"/>
                </a:lnTo>
                <a:lnTo>
                  <a:pt x="1406" y="439"/>
                </a:lnTo>
                <a:lnTo>
                  <a:pt x="1406" y="439"/>
                </a:lnTo>
                <a:lnTo>
                  <a:pt x="1407" y="440"/>
                </a:lnTo>
                <a:lnTo>
                  <a:pt x="1410" y="440"/>
                </a:lnTo>
                <a:lnTo>
                  <a:pt x="1410" y="441"/>
                </a:lnTo>
                <a:lnTo>
                  <a:pt x="1410" y="441"/>
                </a:lnTo>
                <a:lnTo>
                  <a:pt x="1405" y="441"/>
                </a:lnTo>
                <a:lnTo>
                  <a:pt x="1405" y="441"/>
                </a:lnTo>
                <a:lnTo>
                  <a:pt x="1388" y="444"/>
                </a:lnTo>
                <a:lnTo>
                  <a:pt x="1388" y="444"/>
                </a:lnTo>
                <a:lnTo>
                  <a:pt x="1388" y="444"/>
                </a:lnTo>
                <a:lnTo>
                  <a:pt x="1388" y="448"/>
                </a:lnTo>
                <a:lnTo>
                  <a:pt x="1388" y="448"/>
                </a:lnTo>
                <a:lnTo>
                  <a:pt x="1388" y="449"/>
                </a:lnTo>
                <a:lnTo>
                  <a:pt x="1385" y="453"/>
                </a:lnTo>
                <a:lnTo>
                  <a:pt x="1381" y="457"/>
                </a:lnTo>
                <a:lnTo>
                  <a:pt x="1379" y="464"/>
                </a:lnTo>
                <a:lnTo>
                  <a:pt x="1379" y="464"/>
                </a:lnTo>
                <a:lnTo>
                  <a:pt x="1376" y="472"/>
                </a:lnTo>
                <a:lnTo>
                  <a:pt x="1374" y="476"/>
                </a:lnTo>
                <a:lnTo>
                  <a:pt x="1372" y="478"/>
                </a:lnTo>
                <a:lnTo>
                  <a:pt x="1374" y="484"/>
                </a:lnTo>
                <a:lnTo>
                  <a:pt x="1374" y="484"/>
                </a:lnTo>
                <a:lnTo>
                  <a:pt x="1377" y="490"/>
                </a:lnTo>
                <a:lnTo>
                  <a:pt x="1380" y="495"/>
                </a:lnTo>
                <a:lnTo>
                  <a:pt x="1384" y="499"/>
                </a:lnTo>
                <a:lnTo>
                  <a:pt x="1335" y="517"/>
                </a:lnTo>
                <a:lnTo>
                  <a:pt x="1335" y="517"/>
                </a:lnTo>
                <a:lnTo>
                  <a:pt x="1335" y="505"/>
                </a:lnTo>
                <a:lnTo>
                  <a:pt x="1334" y="480"/>
                </a:lnTo>
                <a:lnTo>
                  <a:pt x="1334" y="480"/>
                </a:lnTo>
                <a:lnTo>
                  <a:pt x="1331" y="453"/>
                </a:lnTo>
                <a:lnTo>
                  <a:pt x="1331" y="444"/>
                </a:lnTo>
                <a:lnTo>
                  <a:pt x="1332" y="436"/>
                </a:lnTo>
                <a:lnTo>
                  <a:pt x="1332" y="436"/>
                </a:lnTo>
                <a:lnTo>
                  <a:pt x="1339" y="421"/>
                </a:lnTo>
                <a:lnTo>
                  <a:pt x="1343" y="413"/>
                </a:lnTo>
                <a:lnTo>
                  <a:pt x="1344" y="408"/>
                </a:lnTo>
                <a:lnTo>
                  <a:pt x="1344" y="408"/>
                </a:lnTo>
                <a:lnTo>
                  <a:pt x="1334" y="351"/>
                </a:lnTo>
                <a:lnTo>
                  <a:pt x="1334" y="351"/>
                </a:lnTo>
                <a:lnTo>
                  <a:pt x="1334" y="350"/>
                </a:lnTo>
                <a:lnTo>
                  <a:pt x="1334" y="346"/>
                </a:lnTo>
                <a:lnTo>
                  <a:pt x="1338" y="340"/>
                </a:lnTo>
                <a:lnTo>
                  <a:pt x="1340" y="337"/>
                </a:lnTo>
                <a:lnTo>
                  <a:pt x="1345" y="333"/>
                </a:lnTo>
                <a:lnTo>
                  <a:pt x="1345" y="333"/>
                </a:lnTo>
                <a:lnTo>
                  <a:pt x="1361" y="324"/>
                </a:lnTo>
                <a:lnTo>
                  <a:pt x="1365" y="321"/>
                </a:lnTo>
                <a:lnTo>
                  <a:pt x="1366" y="319"/>
                </a:lnTo>
                <a:lnTo>
                  <a:pt x="1366" y="319"/>
                </a:lnTo>
                <a:lnTo>
                  <a:pt x="1368" y="314"/>
                </a:lnTo>
                <a:lnTo>
                  <a:pt x="1374" y="305"/>
                </a:lnTo>
                <a:lnTo>
                  <a:pt x="1379" y="297"/>
                </a:lnTo>
                <a:lnTo>
                  <a:pt x="1383" y="293"/>
                </a:lnTo>
                <a:lnTo>
                  <a:pt x="1383" y="293"/>
                </a:lnTo>
                <a:lnTo>
                  <a:pt x="1386" y="294"/>
                </a:lnTo>
                <a:lnTo>
                  <a:pt x="1396" y="297"/>
                </a:lnTo>
                <a:lnTo>
                  <a:pt x="1406" y="298"/>
                </a:lnTo>
                <a:lnTo>
                  <a:pt x="1412" y="298"/>
                </a:lnTo>
                <a:lnTo>
                  <a:pt x="1417" y="296"/>
                </a:lnTo>
                <a:lnTo>
                  <a:pt x="1417" y="296"/>
                </a:lnTo>
                <a:lnTo>
                  <a:pt x="1423" y="292"/>
                </a:lnTo>
                <a:lnTo>
                  <a:pt x="1428" y="287"/>
                </a:lnTo>
                <a:lnTo>
                  <a:pt x="1441" y="270"/>
                </a:lnTo>
                <a:lnTo>
                  <a:pt x="1451" y="252"/>
                </a:lnTo>
                <a:lnTo>
                  <a:pt x="1459" y="235"/>
                </a:lnTo>
                <a:lnTo>
                  <a:pt x="1459" y="235"/>
                </a:lnTo>
                <a:lnTo>
                  <a:pt x="1464" y="221"/>
                </a:lnTo>
                <a:lnTo>
                  <a:pt x="1468" y="208"/>
                </a:lnTo>
                <a:lnTo>
                  <a:pt x="1470" y="198"/>
                </a:lnTo>
                <a:lnTo>
                  <a:pt x="1469" y="189"/>
                </a:lnTo>
                <a:lnTo>
                  <a:pt x="1469" y="189"/>
                </a:lnTo>
                <a:lnTo>
                  <a:pt x="1465" y="176"/>
                </a:lnTo>
                <a:lnTo>
                  <a:pt x="1464" y="168"/>
                </a:lnTo>
                <a:lnTo>
                  <a:pt x="1464" y="163"/>
                </a:lnTo>
                <a:lnTo>
                  <a:pt x="1464" y="163"/>
                </a:lnTo>
                <a:lnTo>
                  <a:pt x="1465" y="152"/>
                </a:lnTo>
                <a:lnTo>
                  <a:pt x="1468" y="145"/>
                </a:lnTo>
                <a:lnTo>
                  <a:pt x="1468" y="145"/>
                </a:lnTo>
                <a:lnTo>
                  <a:pt x="1491" y="147"/>
                </a:lnTo>
                <a:lnTo>
                  <a:pt x="1507" y="145"/>
                </a:lnTo>
                <a:lnTo>
                  <a:pt x="1515" y="145"/>
                </a:lnTo>
                <a:lnTo>
                  <a:pt x="1519" y="144"/>
                </a:lnTo>
                <a:lnTo>
                  <a:pt x="1519" y="144"/>
                </a:lnTo>
                <a:lnTo>
                  <a:pt x="1522" y="141"/>
                </a:lnTo>
                <a:lnTo>
                  <a:pt x="1524" y="138"/>
                </a:lnTo>
                <a:lnTo>
                  <a:pt x="1525" y="134"/>
                </a:lnTo>
                <a:lnTo>
                  <a:pt x="1527" y="129"/>
                </a:lnTo>
                <a:lnTo>
                  <a:pt x="1527" y="123"/>
                </a:lnTo>
                <a:lnTo>
                  <a:pt x="1525" y="118"/>
                </a:lnTo>
                <a:lnTo>
                  <a:pt x="1524" y="113"/>
                </a:lnTo>
                <a:lnTo>
                  <a:pt x="1520" y="109"/>
                </a:lnTo>
                <a:lnTo>
                  <a:pt x="1520" y="109"/>
                </a:lnTo>
                <a:lnTo>
                  <a:pt x="1513" y="102"/>
                </a:lnTo>
                <a:lnTo>
                  <a:pt x="1504" y="95"/>
                </a:lnTo>
                <a:lnTo>
                  <a:pt x="1495" y="91"/>
                </a:lnTo>
                <a:lnTo>
                  <a:pt x="1486" y="89"/>
                </a:lnTo>
                <a:lnTo>
                  <a:pt x="1486" y="89"/>
                </a:lnTo>
                <a:lnTo>
                  <a:pt x="1461" y="84"/>
                </a:lnTo>
                <a:lnTo>
                  <a:pt x="1461" y="84"/>
                </a:lnTo>
                <a:lnTo>
                  <a:pt x="1457" y="62"/>
                </a:lnTo>
                <a:lnTo>
                  <a:pt x="1452" y="45"/>
                </a:lnTo>
                <a:lnTo>
                  <a:pt x="1448" y="36"/>
                </a:lnTo>
                <a:lnTo>
                  <a:pt x="1448" y="36"/>
                </a:lnTo>
                <a:lnTo>
                  <a:pt x="1441" y="19"/>
                </a:lnTo>
                <a:lnTo>
                  <a:pt x="1437" y="15"/>
                </a:lnTo>
                <a:lnTo>
                  <a:pt x="1433" y="10"/>
                </a:lnTo>
                <a:lnTo>
                  <a:pt x="1429" y="6"/>
                </a:lnTo>
                <a:lnTo>
                  <a:pt x="1423" y="4"/>
                </a:lnTo>
                <a:lnTo>
                  <a:pt x="1423" y="4"/>
                </a:lnTo>
                <a:lnTo>
                  <a:pt x="1416" y="1"/>
                </a:lnTo>
                <a:lnTo>
                  <a:pt x="1408" y="1"/>
                </a:lnTo>
                <a:lnTo>
                  <a:pt x="1392" y="0"/>
                </a:lnTo>
                <a:lnTo>
                  <a:pt x="1377" y="1"/>
                </a:lnTo>
                <a:lnTo>
                  <a:pt x="1370" y="2"/>
                </a:lnTo>
                <a:lnTo>
                  <a:pt x="1370" y="2"/>
                </a:lnTo>
                <a:lnTo>
                  <a:pt x="1366" y="4"/>
                </a:lnTo>
                <a:lnTo>
                  <a:pt x="1357" y="5"/>
                </a:lnTo>
                <a:lnTo>
                  <a:pt x="1347" y="8"/>
                </a:lnTo>
                <a:lnTo>
                  <a:pt x="1335" y="11"/>
                </a:lnTo>
                <a:lnTo>
                  <a:pt x="1335" y="11"/>
                </a:lnTo>
                <a:lnTo>
                  <a:pt x="1323" y="15"/>
                </a:lnTo>
                <a:lnTo>
                  <a:pt x="1313" y="20"/>
                </a:lnTo>
                <a:lnTo>
                  <a:pt x="1305" y="24"/>
                </a:lnTo>
                <a:lnTo>
                  <a:pt x="1300" y="28"/>
                </a:lnTo>
                <a:lnTo>
                  <a:pt x="1300" y="28"/>
                </a:lnTo>
                <a:lnTo>
                  <a:pt x="1294" y="32"/>
                </a:lnTo>
                <a:lnTo>
                  <a:pt x="1281" y="38"/>
                </a:lnTo>
                <a:lnTo>
                  <a:pt x="1269" y="44"/>
                </a:lnTo>
                <a:lnTo>
                  <a:pt x="1266" y="46"/>
                </a:lnTo>
                <a:lnTo>
                  <a:pt x="1263" y="49"/>
                </a:lnTo>
                <a:lnTo>
                  <a:pt x="1263" y="49"/>
                </a:lnTo>
                <a:lnTo>
                  <a:pt x="1257" y="63"/>
                </a:lnTo>
                <a:lnTo>
                  <a:pt x="1253" y="72"/>
                </a:lnTo>
                <a:lnTo>
                  <a:pt x="1250" y="78"/>
                </a:lnTo>
                <a:lnTo>
                  <a:pt x="1250" y="78"/>
                </a:lnTo>
                <a:lnTo>
                  <a:pt x="1250" y="162"/>
                </a:lnTo>
                <a:lnTo>
                  <a:pt x="1250" y="162"/>
                </a:lnTo>
                <a:lnTo>
                  <a:pt x="1255" y="167"/>
                </a:lnTo>
                <a:lnTo>
                  <a:pt x="1259" y="171"/>
                </a:lnTo>
                <a:lnTo>
                  <a:pt x="1259" y="171"/>
                </a:lnTo>
                <a:close/>
                <a:moveTo>
                  <a:pt x="1393" y="574"/>
                </a:moveTo>
                <a:lnTo>
                  <a:pt x="1398" y="585"/>
                </a:lnTo>
                <a:lnTo>
                  <a:pt x="1398" y="585"/>
                </a:lnTo>
                <a:lnTo>
                  <a:pt x="1388" y="595"/>
                </a:lnTo>
                <a:lnTo>
                  <a:pt x="1380" y="603"/>
                </a:lnTo>
                <a:lnTo>
                  <a:pt x="1375" y="608"/>
                </a:lnTo>
                <a:lnTo>
                  <a:pt x="1375" y="608"/>
                </a:lnTo>
                <a:lnTo>
                  <a:pt x="1367" y="623"/>
                </a:lnTo>
                <a:lnTo>
                  <a:pt x="1365" y="630"/>
                </a:lnTo>
                <a:lnTo>
                  <a:pt x="1362" y="638"/>
                </a:lnTo>
                <a:lnTo>
                  <a:pt x="1362" y="638"/>
                </a:lnTo>
                <a:lnTo>
                  <a:pt x="1362" y="644"/>
                </a:lnTo>
                <a:lnTo>
                  <a:pt x="1359" y="651"/>
                </a:lnTo>
                <a:lnTo>
                  <a:pt x="1357" y="659"/>
                </a:lnTo>
                <a:lnTo>
                  <a:pt x="1338" y="590"/>
                </a:lnTo>
                <a:lnTo>
                  <a:pt x="1393" y="57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0">
            <a:extLst>
              <a:ext uri="{FF2B5EF4-FFF2-40B4-BE49-F238E27FC236}">
                <a16:creationId xmlns:a16="http://schemas.microsoft.com/office/drawing/2014/main" id="{315ED1AC-2F05-47C9-BE6D-29600626FF1C}"/>
              </a:ext>
            </a:extLst>
          </p:cNvPr>
          <p:cNvSpPr>
            <a:spLocks/>
          </p:cNvSpPr>
          <p:nvPr/>
        </p:nvSpPr>
        <p:spPr bwMode="auto">
          <a:xfrm>
            <a:off x="4278031" y="4701880"/>
            <a:ext cx="1349938" cy="1626824"/>
          </a:xfrm>
          <a:custGeom>
            <a:avLst/>
            <a:gdLst>
              <a:gd name="T0" fmla="*/ 862 w 1409"/>
              <a:gd name="T1" fmla="*/ 292 h 1698"/>
              <a:gd name="T2" fmla="*/ 787 w 1409"/>
              <a:gd name="T3" fmla="*/ 388 h 1698"/>
              <a:gd name="T4" fmla="*/ 712 w 1409"/>
              <a:gd name="T5" fmla="*/ 557 h 1698"/>
              <a:gd name="T6" fmla="*/ 646 w 1409"/>
              <a:gd name="T7" fmla="*/ 595 h 1698"/>
              <a:gd name="T8" fmla="*/ 562 w 1409"/>
              <a:gd name="T9" fmla="*/ 672 h 1698"/>
              <a:gd name="T10" fmla="*/ 505 w 1409"/>
              <a:gd name="T11" fmla="*/ 774 h 1698"/>
              <a:gd name="T12" fmla="*/ 514 w 1409"/>
              <a:gd name="T13" fmla="*/ 976 h 1698"/>
              <a:gd name="T14" fmla="*/ 474 w 1409"/>
              <a:gd name="T15" fmla="*/ 1007 h 1698"/>
              <a:gd name="T16" fmla="*/ 221 w 1409"/>
              <a:gd name="T17" fmla="*/ 973 h 1698"/>
              <a:gd name="T18" fmla="*/ 131 w 1409"/>
              <a:gd name="T19" fmla="*/ 917 h 1698"/>
              <a:gd name="T20" fmla="*/ 96 w 1409"/>
              <a:gd name="T21" fmla="*/ 944 h 1698"/>
              <a:gd name="T22" fmla="*/ 0 w 1409"/>
              <a:gd name="T23" fmla="*/ 1099 h 1698"/>
              <a:gd name="T24" fmla="*/ 27 w 1409"/>
              <a:gd name="T25" fmla="*/ 1114 h 1698"/>
              <a:gd name="T26" fmla="*/ 145 w 1409"/>
              <a:gd name="T27" fmla="*/ 1065 h 1698"/>
              <a:gd name="T28" fmla="*/ 208 w 1409"/>
              <a:gd name="T29" fmla="*/ 1058 h 1698"/>
              <a:gd name="T30" fmla="*/ 445 w 1409"/>
              <a:gd name="T31" fmla="*/ 1146 h 1698"/>
              <a:gd name="T32" fmla="*/ 549 w 1409"/>
              <a:gd name="T33" fmla="*/ 1180 h 1698"/>
              <a:gd name="T34" fmla="*/ 640 w 1409"/>
              <a:gd name="T35" fmla="*/ 1134 h 1698"/>
              <a:gd name="T36" fmla="*/ 679 w 1409"/>
              <a:gd name="T37" fmla="*/ 1224 h 1698"/>
              <a:gd name="T38" fmla="*/ 684 w 1409"/>
              <a:gd name="T39" fmla="*/ 1361 h 1698"/>
              <a:gd name="T40" fmla="*/ 728 w 1409"/>
              <a:gd name="T41" fmla="*/ 1483 h 1698"/>
              <a:gd name="T42" fmla="*/ 727 w 1409"/>
              <a:gd name="T43" fmla="*/ 1569 h 1698"/>
              <a:gd name="T44" fmla="*/ 718 w 1409"/>
              <a:gd name="T45" fmla="*/ 1636 h 1698"/>
              <a:gd name="T46" fmla="*/ 831 w 1409"/>
              <a:gd name="T47" fmla="*/ 1696 h 1698"/>
              <a:gd name="T48" fmla="*/ 889 w 1409"/>
              <a:gd name="T49" fmla="*/ 1680 h 1698"/>
              <a:gd name="T50" fmla="*/ 840 w 1409"/>
              <a:gd name="T51" fmla="*/ 1632 h 1698"/>
              <a:gd name="T52" fmla="*/ 819 w 1409"/>
              <a:gd name="T53" fmla="*/ 1496 h 1698"/>
              <a:gd name="T54" fmla="*/ 824 w 1409"/>
              <a:gd name="T55" fmla="*/ 1268 h 1698"/>
              <a:gd name="T56" fmla="*/ 819 w 1409"/>
              <a:gd name="T57" fmla="*/ 1207 h 1698"/>
              <a:gd name="T58" fmla="*/ 814 w 1409"/>
              <a:gd name="T59" fmla="*/ 999 h 1698"/>
              <a:gd name="T60" fmla="*/ 795 w 1409"/>
              <a:gd name="T61" fmla="*/ 814 h 1698"/>
              <a:gd name="T62" fmla="*/ 832 w 1409"/>
              <a:gd name="T63" fmla="*/ 786 h 1698"/>
              <a:gd name="T64" fmla="*/ 881 w 1409"/>
              <a:gd name="T65" fmla="*/ 762 h 1698"/>
              <a:gd name="T66" fmla="*/ 959 w 1409"/>
              <a:gd name="T67" fmla="*/ 659 h 1698"/>
              <a:gd name="T68" fmla="*/ 1002 w 1409"/>
              <a:gd name="T69" fmla="*/ 671 h 1698"/>
              <a:gd name="T70" fmla="*/ 1079 w 1409"/>
              <a:gd name="T71" fmla="*/ 689 h 1698"/>
              <a:gd name="T72" fmla="*/ 1245 w 1409"/>
              <a:gd name="T73" fmla="*/ 806 h 1698"/>
              <a:gd name="T74" fmla="*/ 1287 w 1409"/>
              <a:gd name="T75" fmla="*/ 859 h 1698"/>
              <a:gd name="T76" fmla="*/ 1344 w 1409"/>
              <a:gd name="T77" fmla="*/ 890 h 1698"/>
              <a:gd name="T78" fmla="*/ 1381 w 1409"/>
              <a:gd name="T79" fmla="*/ 876 h 1698"/>
              <a:gd name="T80" fmla="*/ 1403 w 1409"/>
              <a:gd name="T81" fmla="*/ 881 h 1698"/>
              <a:gd name="T82" fmla="*/ 1399 w 1409"/>
              <a:gd name="T83" fmla="*/ 834 h 1698"/>
              <a:gd name="T84" fmla="*/ 1295 w 1409"/>
              <a:gd name="T85" fmla="*/ 756 h 1698"/>
              <a:gd name="T86" fmla="*/ 1179 w 1409"/>
              <a:gd name="T87" fmla="*/ 620 h 1698"/>
              <a:gd name="T88" fmla="*/ 1199 w 1409"/>
              <a:gd name="T89" fmla="*/ 494 h 1698"/>
              <a:gd name="T90" fmla="*/ 1164 w 1409"/>
              <a:gd name="T91" fmla="*/ 459 h 1698"/>
              <a:gd name="T92" fmla="*/ 1053 w 1409"/>
              <a:gd name="T93" fmla="*/ 339 h 1698"/>
              <a:gd name="T94" fmla="*/ 1116 w 1409"/>
              <a:gd name="T95" fmla="*/ 270 h 1698"/>
              <a:gd name="T96" fmla="*/ 1139 w 1409"/>
              <a:gd name="T97" fmla="*/ 220 h 1698"/>
              <a:gd name="T98" fmla="*/ 1151 w 1409"/>
              <a:gd name="T99" fmla="*/ 122 h 1698"/>
              <a:gd name="T100" fmla="*/ 1181 w 1409"/>
              <a:gd name="T101" fmla="*/ 111 h 1698"/>
              <a:gd name="T102" fmla="*/ 1102 w 1409"/>
              <a:gd name="T103" fmla="*/ 47 h 1698"/>
              <a:gd name="T104" fmla="*/ 1026 w 1409"/>
              <a:gd name="T105" fmla="*/ 2 h 1698"/>
              <a:gd name="T106" fmla="*/ 982 w 1409"/>
              <a:gd name="T107" fmla="*/ 5 h 1698"/>
              <a:gd name="T108" fmla="*/ 934 w 1409"/>
              <a:gd name="T109" fmla="*/ 60 h 1698"/>
              <a:gd name="T110" fmla="*/ 925 w 1409"/>
              <a:gd name="T111" fmla="*/ 153 h 1698"/>
              <a:gd name="T112" fmla="*/ 940 w 1409"/>
              <a:gd name="T113" fmla="*/ 195 h 1698"/>
              <a:gd name="T114" fmla="*/ 952 w 1409"/>
              <a:gd name="T115" fmla="*/ 221 h 16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409" h="1698">
                <a:moveTo>
                  <a:pt x="958" y="232"/>
                </a:moveTo>
                <a:lnTo>
                  <a:pt x="952" y="249"/>
                </a:lnTo>
                <a:lnTo>
                  <a:pt x="952" y="249"/>
                </a:lnTo>
                <a:lnTo>
                  <a:pt x="908" y="276"/>
                </a:lnTo>
                <a:lnTo>
                  <a:pt x="908" y="276"/>
                </a:lnTo>
                <a:lnTo>
                  <a:pt x="899" y="281"/>
                </a:lnTo>
                <a:lnTo>
                  <a:pt x="890" y="284"/>
                </a:lnTo>
                <a:lnTo>
                  <a:pt x="872" y="289"/>
                </a:lnTo>
                <a:lnTo>
                  <a:pt x="862" y="292"/>
                </a:lnTo>
                <a:lnTo>
                  <a:pt x="851" y="297"/>
                </a:lnTo>
                <a:lnTo>
                  <a:pt x="842" y="303"/>
                </a:lnTo>
                <a:lnTo>
                  <a:pt x="832" y="312"/>
                </a:lnTo>
                <a:lnTo>
                  <a:pt x="832" y="312"/>
                </a:lnTo>
                <a:lnTo>
                  <a:pt x="823" y="324"/>
                </a:lnTo>
                <a:lnTo>
                  <a:pt x="813" y="338"/>
                </a:lnTo>
                <a:lnTo>
                  <a:pt x="804" y="355"/>
                </a:lnTo>
                <a:lnTo>
                  <a:pt x="795" y="371"/>
                </a:lnTo>
                <a:lnTo>
                  <a:pt x="787" y="388"/>
                </a:lnTo>
                <a:lnTo>
                  <a:pt x="781" y="402"/>
                </a:lnTo>
                <a:lnTo>
                  <a:pt x="777" y="414"/>
                </a:lnTo>
                <a:lnTo>
                  <a:pt x="775" y="422"/>
                </a:lnTo>
                <a:lnTo>
                  <a:pt x="775" y="422"/>
                </a:lnTo>
                <a:lnTo>
                  <a:pt x="773" y="431"/>
                </a:lnTo>
                <a:lnTo>
                  <a:pt x="766" y="447"/>
                </a:lnTo>
                <a:lnTo>
                  <a:pt x="746" y="490"/>
                </a:lnTo>
                <a:lnTo>
                  <a:pt x="712" y="557"/>
                </a:lnTo>
                <a:lnTo>
                  <a:pt x="712" y="557"/>
                </a:lnTo>
                <a:lnTo>
                  <a:pt x="710" y="562"/>
                </a:lnTo>
                <a:lnTo>
                  <a:pt x="705" y="566"/>
                </a:lnTo>
                <a:lnTo>
                  <a:pt x="691" y="576"/>
                </a:lnTo>
                <a:lnTo>
                  <a:pt x="673" y="586"/>
                </a:lnTo>
                <a:lnTo>
                  <a:pt x="673" y="586"/>
                </a:lnTo>
                <a:lnTo>
                  <a:pt x="662" y="587"/>
                </a:lnTo>
                <a:lnTo>
                  <a:pt x="653" y="590"/>
                </a:lnTo>
                <a:lnTo>
                  <a:pt x="648" y="593"/>
                </a:lnTo>
                <a:lnTo>
                  <a:pt x="646" y="595"/>
                </a:lnTo>
                <a:lnTo>
                  <a:pt x="646" y="595"/>
                </a:lnTo>
                <a:lnTo>
                  <a:pt x="638" y="607"/>
                </a:lnTo>
                <a:lnTo>
                  <a:pt x="629" y="622"/>
                </a:lnTo>
                <a:lnTo>
                  <a:pt x="620" y="643"/>
                </a:lnTo>
                <a:lnTo>
                  <a:pt x="620" y="643"/>
                </a:lnTo>
                <a:lnTo>
                  <a:pt x="604" y="648"/>
                </a:lnTo>
                <a:lnTo>
                  <a:pt x="590" y="654"/>
                </a:lnTo>
                <a:lnTo>
                  <a:pt x="572" y="665"/>
                </a:lnTo>
                <a:lnTo>
                  <a:pt x="562" y="672"/>
                </a:lnTo>
                <a:lnTo>
                  <a:pt x="553" y="680"/>
                </a:lnTo>
                <a:lnTo>
                  <a:pt x="543" y="689"/>
                </a:lnTo>
                <a:lnTo>
                  <a:pt x="535" y="701"/>
                </a:lnTo>
                <a:lnTo>
                  <a:pt x="526" y="712"/>
                </a:lnTo>
                <a:lnTo>
                  <a:pt x="519" y="725"/>
                </a:lnTo>
                <a:lnTo>
                  <a:pt x="513" y="741"/>
                </a:lnTo>
                <a:lnTo>
                  <a:pt x="508" y="757"/>
                </a:lnTo>
                <a:lnTo>
                  <a:pt x="508" y="757"/>
                </a:lnTo>
                <a:lnTo>
                  <a:pt x="505" y="774"/>
                </a:lnTo>
                <a:lnTo>
                  <a:pt x="503" y="792"/>
                </a:lnTo>
                <a:lnTo>
                  <a:pt x="501" y="809"/>
                </a:lnTo>
                <a:lnTo>
                  <a:pt x="500" y="827"/>
                </a:lnTo>
                <a:lnTo>
                  <a:pt x="501" y="860"/>
                </a:lnTo>
                <a:lnTo>
                  <a:pt x="504" y="892"/>
                </a:lnTo>
                <a:lnTo>
                  <a:pt x="507" y="921"/>
                </a:lnTo>
                <a:lnTo>
                  <a:pt x="510" y="945"/>
                </a:lnTo>
                <a:lnTo>
                  <a:pt x="513" y="964"/>
                </a:lnTo>
                <a:lnTo>
                  <a:pt x="514" y="976"/>
                </a:lnTo>
                <a:lnTo>
                  <a:pt x="514" y="976"/>
                </a:lnTo>
                <a:lnTo>
                  <a:pt x="513" y="995"/>
                </a:lnTo>
                <a:lnTo>
                  <a:pt x="510" y="1015"/>
                </a:lnTo>
                <a:lnTo>
                  <a:pt x="507" y="1035"/>
                </a:lnTo>
                <a:lnTo>
                  <a:pt x="507" y="1035"/>
                </a:lnTo>
                <a:lnTo>
                  <a:pt x="501" y="1029"/>
                </a:lnTo>
                <a:lnTo>
                  <a:pt x="495" y="1022"/>
                </a:lnTo>
                <a:lnTo>
                  <a:pt x="486" y="1015"/>
                </a:lnTo>
                <a:lnTo>
                  <a:pt x="474" y="1007"/>
                </a:lnTo>
                <a:lnTo>
                  <a:pt x="459" y="1000"/>
                </a:lnTo>
                <a:lnTo>
                  <a:pt x="442" y="995"/>
                </a:lnTo>
                <a:lnTo>
                  <a:pt x="432" y="994"/>
                </a:lnTo>
                <a:lnTo>
                  <a:pt x="420" y="993"/>
                </a:lnTo>
                <a:lnTo>
                  <a:pt x="420" y="993"/>
                </a:lnTo>
                <a:lnTo>
                  <a:pt x="365" y="988"/>
                </a:lnTo>
                <a:lnTo>
                  <a:pt x="298" y="981"/>
                </a:lnTo>
                <a:lnTo>
                  <a:pt x="221" y="973"/>
                </a:lnTo>
                <a:lnTo>
                  <a:pt x="221" y="973"/>
                </a:lnTo>
                <a:lnTo>
                  <a:pt x="206" y="949"/>
                </a:lnTo>
                <a:lnTo>
                  <a:pt x="189" y="919"/>
                </a:lnTo>
                <a:lnTo>
                  <a:pt x="189" y="919"/>
                </a:lnTo>
                <a:lnTo>
                  <a:pt x="181" y="913"/>
                </a:lnTo>
                <a:lnTo>
                  <a:pt x="170" y="903"/>
                </a:lnTo>
                <a:lnTo>
                  <a:pt x="153" y="890"/>
                </a:lnTo>
                <a:lnTo>
                  <a:pt x="153" y="890"/>
                </a:lnTo>
                <a:lnTo>
                  <a:pt x="140" y="905"/>
                </a:lnTo>
                <a:lnTo>
                  <a:pt x="131" y="917"/>
                </a:lnTo>
                <a:lnTo>
                  <a:pt x="126" y="923"/>
                </a:lnTo>
                <a:lnTo>
                  <a:pt x="126" y="923"/>
                </a:lnTo>
                <a:lnTo>
                  <a:pt x="121" y="924"/>
                </a:lnTo>
                <a:lnTo>
                  <a:pt x="113" y="926"/>
                </a:lnTo>
                <a:lnTo>
                  <a:pt x="113" y="926"/>
                </a:lnTo>
                <a:lnTo>
                  <a:pt x="107" y="927"/>
                </a:lnTo>
                <a:lnTo>
                  <a:pt x="103" y="932"/>
                </a:lnTo>
                <a:lnTo>
                  <a:pt x="103" y="932"/>
                </a:lnTo>
                <a:lnTo>
                  <a:pt x="96" y="944"/>
                </a:lnTo>
                <a:lnTo>
                  <a:pt x="83" y="959"/>
                </a:lnTo>
                <a:lnTo>
                  <a:pt x="83" y="959"/>
                </a:lnTo>
                <a:lnTo>
                  <a:pt x="68" y="980"/>
                </a:lnTo>
                <a:lnTo>
                  <a:pt x="45" y="1015"/>
                </a:lnTo>
                <a:lnTo>
                  <a:pt x="22" y="1051"/>
                </a:lnTo>
                <a:lnTo>
                  <a:pt x="8" y="1076"/>
                </a:lnTo>
                <a:lnTo>
                  <a:pt x="8" y="1076"/>
                </a:lnTo>
                <a:lnTo>
                  <a:pt x="2" y="1093"/>
                </a:lnTo>
                <a:lnTo>
                  <a:pt x="0" y="1099"/>
                </a:lnTo>
                <a:lnTo>
                  <a:pt x="0" y="1107"/>
                </a:lnTo>
                <a:lnTo>
                  <a:pt x="1" y="1114"/>
                </a:lnTo>
                <a:lnTo>
                  <a:pt x="2" y="1119"/>
                </a:lnTo>
                <a:lnTo>
                  <a:pt x="6" y="1121"/>
                </a:lnTo>
                <a:lnTo>
                  <a:pt x="11" y="1123"/>
                </a:lnTo>
                <a:lnTo>
                  <a:pt x="11" y="1123"/>
                </a:lnTo>
                <a:lnTo>
                  <a:pt x="17" y="1123"/>
                </a:lnTo>
                <a:lnTo>
                  <a:pt x="22" y="1119"/>
                </a:lnTo>
                <a:lnTo>
                  <a:pt x="27" y="1114"/>
                </a:lnTo>
                <a:lnTo>
                  <a:pt x="31" y="1108"/>
                </a:lnTo>
                <a:lnTo>
                  <a:pt x="40" y="1097"/>
                </a:lnTo>
                <a:lnTo>
                  <a:pt x="44" y="1093"/>
                </a:lnTo>
                <a:lnTo>
                  <a:pt x="46" y="1090"/>
                </a:lnTo>
                <a:lnTo>
                  <a:pt x="46" y="1090"/>
                </a:lnTo>
                <a:lnTo>
                  <a:pt x="90" y="1079"/>
                </a:lnTo>
                <a:lnTo>
                  <a:pt x="129" y="1069"/>
                </a:lnTo>
                <a:lnTo>
                  <a:pt x="129" y="1069"/>
                </a:lnTo>
                <a:lnTo>
                  <a:pt x="145" y="1065"/>
                </a:lnTo>
                <a:lnTo>
                  <a:pt x="158" y="1062"/>
                </a:lnTo>
                <a:lnTo>
                  <a:pt x="158" y="1062"/>
                </a:lnTo>
                <a:lnTo>
                  <a:pt x="174" y="1061"/>
                </a:lnTo>
                <a:lnTo>
                  <a:pt x="174" y="1061"/>
                </a:lnTo>
                <a:lnTo>
                  <a:pt x="179" y="1060"/>
                </a:lnTo>
                <a:lnTo>
                  <a:pt x="184" y="1058"/>
                </a:lnTo>
                <a:lnTo>
                  <a:pt x="193" y="1057"/>
                </a:lnTo>
                <a:lnTo>
                  <a:pt x="208" y="1058"/>
                </a:lnTo>
                <a:lnTo>
                  <a:pt x="208" y="1058"/>
                </a:lnTo>
                <a:lnTo>
                  <a:pt x="240" y="1067"/>
                </a:lnTo>
                <a:lnTo>
                  <a:pt x="292" y="1081"/>
                </a:lnTo>
                <a:lnTo>
                  <a:pt x="320" y="1090"/>
                </a:lnTo>
                <a:lnTo>
                  <a:pt x="347" y="1099"/>
                </a:lnTo>
                <a:lnTo>
                  <a:pt x="372" y="1108"/>
                </a:lnTo>
                <a:lnTo>
                  <a:pt x="392" y="1119"/>
                </a:lnTo>
                <a:lnTo>
                  <a:pt x="392" y="1119"/>
                </a:lnTo>
                <a:lnTo>
                  <a:pt x="422" y="1134"/>
                </a:lnTo>
                <a:lnTo>
                  <a:pt x="445" y="1146"/>
                </a:lnTo>
                <a:lnTo>
                  <a:pt x="464" y="1153"/>
                </a:lnTo>
                <a:lnTo>
                  <a:pt x="464" y="1153"/>
                </a:lnTo>
                <a:lnTo>
                  <a:pt x="460" y="1151"/>
                </a:lnTo>
                <a:lnTo>
                  <a:pt x="492" y="1166"/>
                </a:lnTo>
                <a:lnTo>
                  <a:pt x="492" y="1166"/>
                </a:lnTo>
                <a:lnTo>
                  <a:pt x="501" y="1171"/>
                </a:lnTo>
                <a:lnTo>
                  <a:pt x="510" y="1174"/>
                </a:lnTo>
                <a:lnTo>
                  <a:pt x="530" y="1179"/>
                </a:lnTo>
                <a:lnTo>
                  <a:pt x="549" y="1180"/>
                </a:lnTo>
                <a:lnTo>
                  <a:pt x="567" y="1180"/>
                </a:lnTo>
                <a:lnTo>
                  <a:pt x="584" y="1178"/>
                </a:lnTo>
                <a:lnTo>
                  <a:pt x="598" y="1174"/>
                </a:lnTo>
                <a:lnTo>
                  <a:pt x="611" y="1168"/>
                </a:lnTo>
                <a:lnTo>
                  <a:pt x="620" y="1162"/>
                </a:lnTo>
                <a:lnTo>
                  <a:pt x="620" y="1162"/>
                </a:lnTo>
                <a:lnTo>
                  <a:pt x="626" y="1155"/>
                </a:lnTo>
                <a:lnTo>
                  <a:pt x="631" y="1148"/>
                </a:lnTo>
                <a:lnTo>
                  <a:pt x="640" y="1134"/>
                </a:lnTo>
                <a:lnTo>
                  <a:pt x="646" y="1124"/>
                </a:lnTo>
                <a:lnTo>
                  <a:pt x="647" y="1120"/>
                </a:lnTo>
                <a:lnTo>
                  <a:pt x="647" y="1120"/>
                </a:lnTo>
                <a:lnTo>
                  <a:pt x="665" y="1148"/>
                </a:lnTo>
                <a:lnTo>
                  <a:pt x="676" y="1171"/>
                </a:lnTo>
                <a:lnTo>
                  <a:pt x="680" y="1180"/>
                </a:lnTo>
                <a:lnTo>
                  <a:pt x="683" y="1186"/>
                </a:lnTo>
                <a:lnTo>
                  <a:pt x="683" y="1186"/>
                </a:lnTo>
                <a:lnTo>
                  <a:pt x="679" y="1224"/>
                </a:lnTo>
                <a:lnTo>
                  <a:pt x="678" y="1245"/>
                </a:lnTo>
                <a:lnTo>
                  <a:pt x="679" y="1253"/>
                </a:lnTo>
                <a:lnTo>
                  <a:pt x="679" y="1255"/>
                </a:lnTo>
                <a:lnTo>
                  <a:pt x="679" y="1255"/>
                </a:lnTo>
                <a:lnTo>
                  <a:pt x="687" y="1260"/>
                </a:lnTo>
                <a:lnTo>
                  <a:pt x="687" y="1260"/>
                </a:lnTo>
                <a:lnTo>
                  <a:pt x="684" y="1305"/>
                </a:lnTo>
                <a:lnTo>
                  <a:pt x="684" y="1343"/>
                </a:lnTo>
                <a:lnTo>
                  <a:pt x="684" y="1361"/>
                </a:lnTo>
                <a:lnTo>
                  <a:pt x="685" y="1375"/>
                </a:lnTo>
                <a:lnTo>
                  <a:pt x="685" y="1375"/>
                </a:lnTo>
                <a:lnTo>
                  <a:pt x="688" y="1388"/>
                </a:lnTo>
                <a:lnTo>
                  <a:pt x="693" y="1400"/>
                </a:lnTo>
                <a:lnTo>
                  <a:pt x="705" y="1426"/>
                </a:lnTo>
                <a:lnTo>
                  <a:pt x="718" y="1453"/>
                </a:lnTo>
                <a:lnTo>
                  <a:pt x="723" y="1467"/>
                </a:lnTo>
                <a:lnTo>
                  <a:pt x="728" y="1483"/>
                </a:lnTo>
                <a:lnTo>
                  <a:pt x="728" y="1483"/>
                </a:lnTo>
                <a:lnTo>
                  <a:pt x="739" y="1527"/>
                </a:lnTo>
                <a:lnTo>
                  <a:pt x="739" y="1527"/>
                </a:lnTo>
                <a:lnTo>
                  <a:pt x="733" y="1532"/>
                </a:lnTo>
                <a:lnTo>
                  <a:pt x="730" y="1538"/>
                </a:lnTo>
                <a:lnTo>
                  <a:pt x="729" y="1541"/>
                </a:lnTo>
                <a:lnTo>
                  <a:pt x="729" y="1545"/>
                </a:lnTo>
                <a:lnTo>
                  <a:pt x="729" y="1545"/>
                </a:lnTo>
                <a:lnTo>
                  <a:pt x="729" y="1555"/>
                </a:lnTo>
                <a:lnTo>
                  <a:pt x="727" y="1569"/>
                </a:lnTo>
                <a:lnTo>
                  <a:pt x="724" y="1582"/>
                </a:lnTo>
                <a:lnTo>
                  <a:pt x="721" y="1590"/>
                </a:lnTo>
                <a:lnTo>
                  <a:pt x="721" y="1590"/>
                </a:lnTo>
                <a:lnTo>
                  <a:pt x="719" y="1597"/>
                </a:lnTo>
                <a:lnTo>
                  <a:pt x="716" y="1610"/>
                </a:lnTo>
                <a:lnTo>
                  <a:pt x="715" y="1624"/>
                </a:lnTo>
                <a:lnTo>
                  <a:pt x="716" y="1631"/>
                </a:lnTo>
                <a:lnTo>
                  <a:pt x="718" y="1636"/>
                </a:lnTo>
                <a:lnTo>
                  <a:pt x="718" y="1636"/>
                </a:lnTo>
                <a:lnTo>
                  <a:pt x="721" y="1641"/>
                </a:lnTo>
                <a:lnTo>
                  <a:pt x="727" y="1646"/>
                </a:lnTo>
                <a:lnTo>
                  <a:pt x="742" y="1655"/>
                </a:lnTo>
                <a:lnTo>
                  <a:pt x="760" y="1665"/>
                </a:lnTo>
                <a:lnTo>
                  <a:pt x="781" y="1677"/>
                </a:lnTo>
                <a:lnTo>
                  <a:pt x="781" y="1677"/>
                </a:lnTo>
                <a:lnTo>
                  <a:pt x="801" y="1686"/>
                </a:lnTo>
                <a:lnTo>
                  <a:pt x="822" y="1694"/>
                </a:lnTo>
                <a:lnTo>
                  <a:pt x="831" y="1696"/>
                </a:lnTo>
                <a:lnTo>
                  <a:pt x="840" y="1698"/>
                </a:lnTo>
                <a:lnTo>
                  <a:pt x="847" y="1698"/>
                </a:lnTo>
                <a:lnTo>
                  <a:pt x="855" y="1696"/>
                </a:lnTo>
                <a:lnTo>
                  <a:pt x="855" y="1696"/>
                </a:lnTo>
                <a:lnTo>
                  <a:pt x="868" y="1692"/>
                </a:lnTo>
                <a:lnTo>
                  <a:pt x="880" y="1687"/>
                </a:lnTo>
                <a:lnTo>
                  <a:pt x="883" y="1686"/>
                </a:lnTo>
                <a:lnTo>
                  <a:pt x="887" y="1683"/>
                </a:lnTo>
                <a:lnTo>
                  <a:pt x="889" y="1680"/>
                </a:lnTo>
                <a:lnTo>
                  <a:pt x="887" y="1677"/>
                </a:lnTo>
                <a:lnTo>
                  <a:pt x="887" y="1677"/>
                </a:lnTo>
                <a:lnTo>
                  <a:pt x="883" y="1672"/>
                </a:lnTo>
                <a:lnTo>
                  <a:pt x="877" y="1665"/>
                </a:lnTo>
                <a:lnTo>
                  <a:pt x="860" y="1653"/>
                </a:lnTo>
                <a:lnTo>
                  <a:pt x="837" y="1635"/>
                </a:lnTo>
                <a:lnTo>
                  <a:pt x="837" y="1635"/>
                </a:lnTo>
                <a:lnTo>
                  <a:pt x="838" y="1635"/>
                </a:lnTo>
                <a:lnTo>
                  <a:pt x="840" y="1632"/>
                </a:lnTo>
                <a:lnTo>
                  <a:pt x="838" y="1626"/>
                </a:lnTo>
                <a:lnTo>
                  <a:pt x="836" y="1615"/>
                </a:lnTo>
                <a:lnTo>
                  <a:pt x="836" y="1615"/>
                </a:lnTo>
                <a:lnTo>
                  <a:pt x="829" y="1600"/>
                </a:lnTo>
                <a:lnTo>
                  <a:pt x="824" y="1583"/>
                </a:lnTo>
                <a:lnTo>
                  <a:pt x="818" y="1563"/>
                </a:lnTo>
                <a:lnTo>
                  <a:pt x="818" y="1563"/>
                </a:lnTo>
                <a:lnTo>
                  <a:pt x="818" y="1525"/>
                </a:lnTo>
                <a:lnTo>
                  <a:pt x="819" y="1496"/>
                </a:lnTo>
                <a:lnTo>
                  <a:pt x="820" y="1481"/>
                </a:lnTo>
                <a:lnTo>
                  <a:pt x="823" y="1470"/>
                </a:lnTo>
                <a:lnTo>
                  <a:pt x="823" y="1470"/>
                </a:lnTo>
                <a:lnTo>
                  <a:pt x="824" y="1453"/>
                </a:lnTo>
                <a:lnTo>
                  <a:pt x="826" y="1429"/>
                </a:lnTo>
                <a:lnTo>
                  <a:pt x="827" y="1363"/>
                </a:lnTo>
                <a:lnTo>
                  <a:pt x="826" y="1300"/>
                </a:lnTo>
                <a:lnTo>
                  <a:pt x="826" y="1280"/>
                </a:lnTo>
                <a:lnTo>
                  <a:pt x="824" y="1268"/>
                </a:lnTo>
                <a:lnTo>
                  <a:pt x="824" y="1268"/>
                </a:lnTo>
                <a:lnTo>
                  <a:pt x="820" y="1251"/>
                </a:lnTo>
                <a:lnTo>
                  <a:pt x="818" y="1241"/>
                </a:lnTo>
                <a:lnTo>
                  <a:pt x="818" y="1241"/>
                </a:lnTo>
                <a:lnTo>
                  <a:pt x="819" y="1235"/>
                </a:lnTo>
                <a:lnTo>
                  <a:pt x="819" y="1225"/>
                </a:lnTo>
                <a:lnTo>
                  <a:pt x="819" y="1214"/>
                </a:lnTo>
                <a:lnTo>
                  <a:pt x="819" y="1214"/>
                </a:lnTo>
                <a:lnTo>
                  <a:pt x="819" y="1207"/>
                </a:lnTo>
                <a:lnTo>
                  <a:pt x="817" y="1200"/>
                </a:lnTo>
                <a:lnTo>
                  <a:pt x="813" y="1184"/>
                </a:lnTo>
                <a:lnTo>
                  <a:pt x="809" y="1168"/>
                </a:lnTo>
                <a:lnTo>
                  <a:pt x="808" y="1159"/>
                </a:lnTo>
                <a:lnTo>
                  <a:pt x="806" y="1150"/>
                </a:lnTo>
                <a:lnTo>
                  <a:pt x="806" y="1150"/>
                </a:lnTo>
                <a:lnTo>
                  <a:pt x="808" y="1112"/>
                </a:lnTo>
                <a:lnTo>
                  <a:pt x="811" y="1057"/>
                </a:lnTo>
                <a:lnTo>
                  <a:pt x="814" y="999"/>
                </a:lnTo>
                <a:lnTo>
                  <a:pt x="815" y="975"/>
                </a:lnTo>
                <a:lnTo>
                  <a:pt x="814" y="957"/>
                </a:lnTo>
                <a:lnTo>
                  <a:pt x="814" y="957"/>
                </a:lnTo>
                <a:lnTo>
                  <a:pt x="810" y="919"/>
                </a:lnTo>
                <a:lnTo>
                  <a:pt x="804" y="874"/>
                </a:lnTo>
                <a:lnTo>
                  <a:pt x="797" y="836"/>
                </a:lnTo>
                <a:lnTo>
                  <a:pt x="793" y="818"/>
                </a:lnTo>
                <a:lnTo>
                  <a:pt x="793" y="818"/>
                </a:lnTo>
                <a:lnTo>
                  <a:pt x="795" y="814"/>
                </a:lnTo>
                <a:lnTo>
                  <a:pt x="799" y="807"/>
                </a:lnTo>
                <a:lnTo>
                  <a:pt x="805" y="797"/>
                </a:lnTo>
                <a:lnTo>
                  <a:pt x="805" y="797"/>
                </a:lnTo>
                <a:lnTo>
                  <a:pt x="806" y="797"/>
                </a:lnTo>
                <a:lnTo>
                  <a:pt x="809" y="798"/>
                </a:lnTo>
                <a:lnTo>
                  <a:pt x="813" y="797"/>
                </a:lnTo>
                <a:lnTo>
                  <a:pt x="819" y="795"/>
                </a:lnTo>
                <a:lnTo>
                  <a:pt x="819" y="795"/>
                </a:lnTo>
                <a:lnTo>
                  <a:pt x="832" y="786"/>
                </a:lnTo>
                <a:lnTo>
                  <a:pt x="836" y="780"/>
                </a:lnTo>
                <a:lnTo>
                  <a:pt x="838" y="777"/>
                </a:lnTo>
                <a:lnTo>
                  <a:pt x="838" y="777"/>
                </a:lnTo>
                <a:lnTo>
                  <a:pt x="844" y="766"/>
                </a:lnTo>
                <a:lnTo>
                  <a:pt x="847" y="760"/>
                </a:lnTo>
                <a:lnTo>
                  <a:pt x="847" y="760"/>
                </a:lnTo>
                <a:lnTo>
                  <a:pt x="862" y="762"/>
                </a:lnTo>
                <a:lnTo>
                  <a:pt x="874" y="762"/>
                </a:lnTo>
                <a:lnTo>
                  <a:pt x="881" y="762"/>
                </a:lnTo>
                <a:lnTo>
                  <a:pt x="886" y="760"/>
                </a:lnTo>
                <a:lnTo>
                  <a:pt x="886" y="760"/>
                </a:lnTo>
                <a:lnTo>
                  <a:pt x="892" y="755"/>
                </a:lnTo>
                <a:lnTo>
                  <a:pt x="903" y="744"/>
                </a:lnTo>
                <a:lnTo>
                  <a:pt x="927" y="712"/>
                </a:lnTo>
                <a:lnTo>
                  <a:pt x="949" y="680"/>
                </a:lnTo>
                <a:lnTo>
                  <a:pt x="957" y="667"/>
                </a:lnTo>
                <a:lnTo>
                  <a:pt x="959" y="659"/>
                </a:lnTo>
                <a:lnTo>
                  <a:pt x="959" y="659"/>
                </a:lnTo>
                <a:lnTo>
                  <a:pt x="962" y="653"/>
                </a:lnTo>
                <a:lnTo>
                  <a:pt x="966" y="649"/>
                </a:lnTo>
                <a:lnTo>
                  <a:pt x="970" y="645"/>
                </a:lnTo>
                <a:lnTo>
                  <a:pt x="998" y="645"/>
                </a:lnTo>
                <a:lnTo>
                  <a:pt x="998" y="645"/>
                </a:lnTo>
                <a:lnTo>
                  <a:pt x="998" y="649"/>
                </a:lnTo>
                <a:lnTo>
                  <a:pt x="998" y="657"/>
                </a:lnTo>
                <a:lnTo>
                  <a:pt x="1000" y="666"/>
                </a:lnTo>
                <a:lnTo>
                  <a:pt x="1002" y="671"/>
                </a:lnTo>
                <a:lnTo>
                  <a:pt x="1006" y="675"/>
                </a:lnTo>
                <a:lnTo>
                  <a:pt x="1006" y="675"/>
                </a:lnTo>
                <a:lnTo>
                  <a:pt x="1013" y="684"/>
                </a:lnTo>
                <a:lnTo>
                  <a:pt x="1018" y="687"/>
                </a:lnTo>
                <a:lnTo>
                  <a:pt x="1027" y="689"/>
                </a:lnTo>
                <a:lnTo>
                  <a:pt x="1027" y="689"/>
                </a:lnTo>
                <a:lnTo>
                  <a:pt x="1042" y="690"/>
                </a:lnTo>
                <a:lnTo>
                  <a:pt x="1057" y="690"/>
                </a:lnTo>
                <a:lnTo>
                  <a:pt x="1079" y="689"/>
                </a:lnTo>
                <a:lnTo>
                  <a:pt x="1079" y="689"/>
                </a:lnTo>
                <a:lnTo>
                  <a:pt x="1087" y="693"/>
                </a:lnTo>
                <a:lnTo>
                  <a:pt x="1101" y="705"/>
                </a:lnTo>
                <a:lnTo>
                  <a:pt x="1146" y="738"/>
                </a:lnTo>
                <a:lnTo>
                  <a:pt x="1195" y="775"/>
                </a:lnTo>
                <a:lnTo>
                  <a:pt x="1214" y="791"/>
                </a:lnTo>
                <a:lnTo>
                  <a:pt x="1228" y="798"/>
                </a:lnTo>
                <a:lnTo>
                  <a:pt x="1228" y="798"/>
                </a:lnTo>
                <a:lnTo>
                  <a:pt x="1245" y="806"/>
                </a:lnTo>
                <a:lnTo>
                  <a:pt x="1256" y="811"/>
                </a:lnTo>
                <a:lnTo>
                  <a:pt x="1264" y="813"/>
                </a:lnTo>
                <a:lnTo>
                  <a:pt x="1265" y="814"/>
                </a:lnTo>
                <a:lnTo>
                  <a:pt x="1267" y="815"/>
                </a:lnTo>
                <a:lnTo>
                  <a:pt x="1267" y="815"/>
                </a:lnTo>
                <a:lnTo>
                  <a:pt x="1269" y="823"/>
                </a:lnTo>
                <a:lnTo>
                  <a:pt x="1276" y="840"/>
                </a:lnTo>
                <a:lnTo>
                  <a:pt x="1281" y="849"/>
                </a:lnTo>
                <a:lnTo>
                  <a:pt x="1287" y="859"/>
                </a:lnTo>
                <a:lnTo>
                  <a:pt x="1294" y="867"/>
                </a:lnTo>
                <a:lnTo>
                  <a:pt x="1301" y="873"/>
                </a:lnTo>
                <a:lnTo>
                  <a:pt x="1301" y="873"/>
                </a:lnTo>
                <a:lnTo>
                  <a:pt x="1317" y="882"/>
                </a:lnTo>
                <a:lnTo>
                  <a:pt x="1330" y="888"/>
                </a:lnTo>
                <a:lnTo>
                  <a:pt x="1339" y="890"/>
                </a:lnTo>
                <a:lnTo>
                  <a:pt x="1341" y="890"/>
                </a:lnTo>
                <a:lnTo>
                  <a:pt x="1344" y="890"/>
                </a:lnTo>
                <a:lnTo>
                  <a:pt x="1344" y="890"/>
                </a:lnTo>
                <a:lnTo>
                  <a:pt x="1346" y="887"/>
                </a:lnTo>
                <a:lnTo>
                  <a:pt x="1350" y="886"/>
                </a:lnTo>
                <a:lnTo>
                  <a:pt x="1359" y="885"/>
                </a:lnTo>
                <a:lnTo>
                  <a:pt x="1359" y="885"/>
                </a:lnTo>
                <a:lnTo>
                  <a:pt x="1368" y="881"/>
                </a:lnTo>
                <a:lnTo>
                  <a:pt x="1371" y="879"/>
                </a:lnTo>
                <a:lnTo>
                  <a:pt x="1371" y="879"/>
                </a:lnTo>
                <a:lnTo>
                  <a:pt x="1376" y="878"/>
                </a:lnTo>
                <a:lnTo>
                  <a:pt x="1381" y="876"/>
                </a:lnTo>
                <a:lnTo>
                  <a:pt x="1384" y="873"/>
                </a:lnTo>
                <a:lnTo>
                  <a:pt x="1384" y="873"/>
                </a:lnTo>
                <a:lnTo>
                  <a:pt x="1385" y="873"/>
                </a:lnTo>
                <a:lnTo>
                  <a:pt x="1388" y="874"/>
                </a:lnTo>
                <a:lnTo>
                  <a:pt x="1391" y="878"/>
                </a:lnTo>
                <a:lnTo>
                  <a:pt x="1397" y="882"/>
                </a:lnTo>
                <a:lnTo>
                  <a:pt x="1400" y="882"/>
                </a:lnTo>
                <a:lnTo>
                  <a:pt x="1403" y="881"/>
                </a:lnTo>
                <a:lnTo>
                  <a:pt x="1403" y="881"/>
                </a:lnTo>
                <a:lnTo>
                  <a:pt x="1407" y="878"/>
                </a:lnTo>
                <a:lnTo>
                  <a:pt x="1408" y="874"/>
                </a:lnTo>
                <a:lnTo>
                  <a:pt x="1409" y="870"/>
                </a:lnTo>
                <a:lnTo>
                  <a:pt x="1409" y="865"/>
                </a:lnTo>
                <a:lnTo>
                  <a:pt x="1408" y="854"/>
                </a:lnTo>
                <a:lnTo>
                  <a:pt x="1406" y="843"/>
                </a:lnTo>
                <a:lnTo>
                  <a:pt x="1406" y="843"/>
                </a:lnTo>
                <a:lnTo>
                  <a:pt x="1403" y="840"/>
                </a:lnTo>
                <a:lnTo>
                  <a:pt x="1399" y="834"/>
                </a:lnTo>
                <a:lnTo>
                  <a:pt x="1390" y="827"/>
                </a:lnTo>
                <a:lnTo>
                  <a:pt x="1377" y="816"/>
                </a:lnTo>
                <a:lnTo>
                  <a:pt x="1377" y="816"/>
                </a:lnTo>
                <a:lnTo>
                  <a:pt x="1363" y="806"/>
                </a:lnTo>
                <a:lnTo>
                  <a:pt x="1339" y="789"/>
                </a:lnTo>
                <a:lnTo>
                  <a:pt x="1339" y="789"/>
                </a:lnTo>
                <a:lnTo>
                  <a:pt x="1305" y="769"/>
                </a:lnTo>
                <a:lnTo>
                  <a:pt x="1295" y="756"/>
                </a:lnTo>
                <a:lnTo>
                  <a:pt x="1295" y="756"/>
                </a:lnTo>
                <a:lnTo>
                  <a:pt x="1269" y="735"/>
                </a:lnTo>
                <a:lnTo>
                  <a:pt x="1250" y="719"/>
                </a:lnTo>
                <a:lnTo>
                  <a:pt x="1235" y="706"/>
                </a:lnTo>
                <a:lnTo>
                  <a:pt x="1235" y="706"/>
                </a:lnTo>
                <a:lnTo>
                  <a:pt x="1165" y="630"/>
                </a:lnTo>
                <a:lnTo>
                  <a:pt x="1165" y="630"/>
                </a:lnTo>
                <a:lnTo>
                  <a:pt x="1166" y="629"/>
                </a:lnTo>
                <a:lnTo>
                  <a:pt x="1173" y="626"/>
                </a:lnTo>
                <a:lnTo>
                  <a:pt x="1179" y="620"/>
                </a:lnTo>
                <a:lnTo>
                  <a:pt x="1182" y="614"/>
                </a:lnTo>
                <a:lnTo>
                  <a:pt x="1184" y="608"/>
                </a:lnTo>
                <a:lnTo>
                  <a:pt x="1184" y="608"/>
                </a:lnTo>
                <a:lnTo>
                  <a:pt x="1190" y="585"/>
                </a:lnTo>
                <a:lnTo>
                  <a:pt x="1196" y="550"/>
                </a:lnTo>
                <a:lnTo>
                  <a:pt x="1199" y="532"/>
                </a:lnTo>
                <a:lnTo>
                  <a:pt x="1200" y="514"/>
                </a:lnTo>
                <a:lnTo>
                  <a:pt x="1199" y="500"/>
                </a:lnTo>
                <a:lnTo>
                  <a:pt x="1199" y="494"/>
                </a:lnTo>
                <a:lnTo>
                  <a:pt x="1197" y="490"/>
                </a:lnTo>
                <a:lnTo>
                  <a:pt x="1197" y="490"/>
                </a:lnTo>
                <a:lnTo>
                  <a:pt x="1192" y="476"/>
                </a:lnTo>
                <a:lnTo>
                  <a:pt x="1188" y="469"/>
                </a:lnTo>
                <a:lnTo>
                  <a:pt x="1186" y="467"/>
                </a:lnTo>
                <a:lnTo>
                  <a:pt x="1183" y="464"/>
                </a:lnTo>
                <a:lnTo>
                  <a:pt x="1172" y="460"/>
                </a:lnTo>
                <a:lnTo>
                  <a:pt x="1172" y="460"/>
                </a:lnTo>
                <a:lnTo>
                  <a:pt x="1164" y="459"/>
                </a:lnTo>
                <a:lnTo>
                  <a:pt x="1155" y="458"/>
                </a:lnTo>
                <a:lnTo>
                  <a:pt x="1141" y="458"/>
                </a:lnTo>
                <a:lnTo>
                  <a:pt x="1126" y="459"/>
                </a:lnTo>
                <a:lnTo>
                  <a:pt x="1126" y="459"/>
                </a:lnTo>
                <a:lnTo>
                  <a:pt x="1090" y="394"/>
                </a:lnTo>
                <a:lnTo>
                  <a:pt x="1090" y="394"/>
                </a:lnTo>
                <a:lnTo>
                  <a:pt x="1081" y="379"/>
                </a:lnTo>
                <a:lnTo>
                  <a:pt x="1069" y="361"/>
                </a:lnTo>
                <a:lnTo>
                  <a:pt x="1053" y="339"/>
                </a:lnTo>
                <a:lnTo>
                  <a:pt x="1053" y="339"/>
                </a:lnTo>
                <a:lnTo>
                  <a:pt x="1066" y="311"/>
                </a:lnTo>
                <a:lnTo>
                  <a:pt x="1075" y="292"/>
                </a:lnTo>
                <a:lnTo>
                  <a:pt x="1079" y="285"/>
                </a:lnTo>
                <a:lnTo>
                  <a:pt x="1083" y="283"/>
                </a:lnTo>
                <a:lnTo>
                  <a:pt x="1083" y="283"/>
                </a:lnTo>
                <a:lnTo>
                  <a:pt x="1096" y="280"/>
                </a:lnTo>
                <a:lnTo>
                  <a:pt x="1105" y="276"/>
                </a:lnTo>
                <a:lnTo>
                  <a:pt x="1116" y="270"/>
                </a:lnTo>
                <a:lnTo>
                  <a:pt x="1116" y="270"/>
                </a:lnTo>
                <a:lnTo>
                  <a:pt x="1121" y="265"/>
                </a:lnTo>
                <a:lnTo>
                  <a:pt x="1126" y="261"/>
                </a:lnTo>
                <a:lnTo>
                  <a:pt x="1129" y="254"/>
                </a:lnTo>
                <a:lnTo>
                  <a:pt x="1132" y="249"/>
                </a:lnTo>
                <a:lnTo>
                  <a:pt x="1134" y="239"/>
                </a:lnTo>
                <a:lnTo>
                  <a:pt x="1137" y="230"/>
                </a:lnTo>
                <a:lnTo>
                  <a:pt x="1137" y="230"/>
                </a:lnTo>
                <a:lnTo>
                  <a:pt x="1139" y="220"/>
                </a:lnTo>
                <a:lnTo>
                  <a:pt x="1141" y="208"/>
                </a:lnTo>
                <a:lnTo>
                  <a:pt x="1141" y="186"/>
                </a:lnTo>
                <a:lnTo>
                  <a:pt x="1141" y="186"/>
                </a:lnTo>
                <a:lnTo>
                  <a:pt x="1138" y="173"/>
                </a:lnTo>
                <a:lnTo>
                  <a:pt x="1135" y="159"/>
                </a:lnTo>
                <a:lnTo>
                  <a:pt x="1130" y="142"/>
                </a:lnTo>
                <a:lnTo>
                  <a:pt x="1130" y="142"/>
                </a:lnTo>
                <a:lnTo>
                  <a:pt x="1142" y="131"/>
                </a:lnTo>
                <a:lnTo>
                  <a:pt x="1151" y="122"/>
                </a:lnTo>
                <a:lnTo>
                  <a:pt x="1156" y="118"/>
                </a:lnTo>
                <a:lnTo>
                  <a:pt x="1160" y="117"/>
                </a:lnTo>
                <a:lnTo>
                  <a:pt x="1160" y="117"/>
                </a:lnTo>
                <a:lnTo>
                  <a:pt x="1168" y="115"/>
                </a:lnTo>
                <a:lnTo>
                  <a:pt x="1174" y="114"/>
                </a:lnTo>
                <a:lnTo>
                  <a:pt x="1179" y="114"/>
                </a:lnTo>
                <a:lnTo>
                  <a:pt x="1181" y="113"/>
                </a:lnTo>
                <a:lnTo>
                  <a:pt x="1181" y="111"/>
                </a:lnTo>
                <a:lnTo>
                  <a:pt x="1181" y="111"/>
                </a:lnTo>
                <a:lnTo>
                  <a:pt x="1178" y="109"/>
                </a:lnTo>
                <a:lnTo>
                  <a:pt x="1172" y="105"/>
                </a:lnTo>
                <a:lnTo>
                  <a:pt x="1151" y="97"/>
                </a:lnTo>
                <a:lnTo>
                  <a:pt x="1121" y="87"/>
                </a:lnTo>
                <a:lnTo>
                  <a:pt x="1121" y="87"/>
                </a:lnTo>
                <a:lnTo>
                  <a:pt x="1119" y="82"/>
                </a:lnTo>
                <a:lnTo>
                  <a:pt x="1112" y="66"/>
                </a:lnTo>
                <a:lnTo>
                  <a:pt x="1108" y="57"/>
                </a:lnTo>
                <a:lnTo>
                  <a:pt x="1102" y="47"/>
                </a:lnTo>
                <a:lnTo>
                  <a:pt x="1096" y="38"/>
                </a:lnTo>
                <a:lnTo>
                  <a:pt x="1087" y="29"/>
                </a:lnTo>
                <a:lnTo>
                  <a:pt x="1087" y="29"/>
                </a:lnTo>
                <a:lnTo>
                  <a:pt x="1079" y="21"/>
                </a:lnTo>
                <a:lnTo>
                  <a:pt x="1069" y="16"/>
                </a:lnTo>
                <a:lnTo>
                  <a:pt x="1060" y="11"/>
                </a:lnTo>
                <a:lnTo>
                  <a:pt x="1049" y="7"/>
                </a:lnTo>
                <a:lnTo>
                  <a:pt x="1034" y="3"/>
                </a:lnTo>
                <a:lnTo>
                  <a:pt x="1026" y="2"/>
                </a:lnTo>
                <a:lnTo>
                  <a:pt x="1026" y="2"/>
                </a:lnTo>
                <a:lnTo>
                  <a:pt x="1006" y="3"/>
                </a:lnTo>
                <a:lnTo>
                  <a:pt x="1006" y="3"/>
                </a:lnTo>
                <a:lnTo>
                  <a:pt x="1000" y="1"/>
                </a:lnTo>
                <a:lnTo>
                  <a:pt x="995" y="0"/>
                </a:lnTo>
                <a:lnTo>
                  <a:pt x="989" y="0"/>
                </a:lnTo>
                <a:lnTo>
                  <a:pt x="989" y="0"/>
                </a:lnTo>
                <a:lnTo>
                  <a:pt x="985" y="2"/>
                </a:lnTo>
                <a:lnTo>
                  <a:pt x="982" y="5"/>
                </a:lnTo>
                <a:lnTo>
                  <a:pt x="982" y="9"/>
                </a:lnTo>
                <a:lnTo>
                  <a:pt x="982" y="9"/>
                </a:lnTo>
                <a:lnTo>
                  <a:pt x="972" y="12"/>
                </a:lnTo>
                <a:lnTo>
                  <a:pt x="963" y="18"/>
                </a:lnTo>
                <a:lnTo>
                  <a:pt x="959" y="21"/>
                </a:lnTo>
                <a:lnTo>
                  <a:pt x="957" y="24"/>
                </a:lnTo>
                <a:lnTo>
                  <a:pt x="957" y="24"/>
                </a:lnTo>
                <a:lnTo>
                  <a:pt x="941" y="46"/>
                </a:lnTo>
                <a:lnTo>
                  <a:pt x="934" y="60"/>
                </a:lnTo>
                <a:lnTo>
                  <a:pt x="927" y="72"/>
                </a:lnTo>
                <a:lnTo>
                  <a:pt x="927" y="72"/>
                </a:lnTo>
                <a:lnTo>
                  <a:pt x="923" y="86"/>
                </a:lnTo>
                <a:lnTo>
                  <a:pt x="921" y="104"/>
                </a:lnTo>
                <a:lnTo>
                  <a:pt x="919" y="122"/>
                </a:lnTo>
                <a:lnTo>
                  <a:pt x="919" y="135"/>
                </a:lnTo>
                <a:lnTo>
                  <a:pt x="919" y="135"/>
                </a:lnTo>
                <a:lnTo>
                  <a:pt x="922" y="142"/>
                </a:lnTo>
                <a:lnTo>
                  <a:pt x="925" y="153"/>
                </a:lnTo>
                <a:lnTo>
                  <a:pt x="930" y="164"/>
                </a:lnTo>
                <a:lnTo>
                  <a:pt x="936" y="169"/>
                </a:lnTo>
                <a:lnTo>
                  <a:pt x="936" y="169"/>
                </a:lnTo>
                <a:lnTo>
                  <a:pt x="937" y="173"/>
                </a:lnTo>
                <a:lnTo>
                  <a:pt x="939" y="181"/>
                </a:lnTo>
                <a:lnTo>
                  <a:pt x="939" y="181"/>
                </a:lnTo>
                <a:lnTo>
                  <a:pt x="940" y="189"/>
                </a:lnTo>
                <a:lnTo>
                  <a:pt x="940" y="195"/>
                </a:lnTo>
                <a:lnTo>
                  <a:pt x="940" y="195"/>
                </a:lnTo>
                <a:lnTo>
                  <a:pt x="941" y="198"/>
                </a:lnTo>
                <a:lnTo>
                  <a:pt x="944" y="199"/>
                </a:lnTo>
                <a:lnTo>
                  <a:pt x="946" y="202"/>
                </a:lnTo>
                <a:lnTo>
                  <a:pt x="949" y="207"/>
                </a:lnTo>
                <a:lnTo>
                  <a:pt x="949" y="207"/>
                </a:lnTo>
                <a:lnTo>
                  <a:pt x="949" y="212"/>
                </a:lnTo>
                <a:lnTo>
                  <a:pt x="950" y="216"/>
                </a:lnTo>
                <a:lnTo>
                  <a:pt x="952" y="218"/>
                </a:lnTo>
                <a:lnTo>
                  <a:pt x="952" y="221"/>
                </a:lnTo>
                <a:lnTo>
                  <a:pt x="952" y="221"/>
                </a:lnTo>
                <a:lnTo>
                  <a:pt x="952" y="229"/>
                </a:lnTo>
                <a:lnTo>
                  <a:pt x="952" y="231"/>
                </a:lnTo>
                <a:lnTo>
                  <a:pt x="958" y="23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2">
            <a:extLst>
              <a:ext uri="{FF2B5EF4-FFF2-40B4-BE49-F238E27FC236}">
                <a16:creationId xmlns:a16="http://schemas.microsoft.com/office/drawing/2014/main" id="{98BC0F0F-A63A-4E48-8370-9BB04E18A0E2}"/>
              </a:ext>
            </a:extLst>
          </p:cNvPr>
          <p:cNvSpPr>
            <a:spLocks noEditPoints="1"/>
          </p:cNvSpPr>
          <p:nvPr/>
        </p:nvSpPr>
        <p:spPr bwMode="auto">
          <a:xfrm>
            <a:off x="6438165" y="4701880"/>
            <a:ext cx="624638" cy="1651636"/>
          </a:xfrm>
          <a:custGeom>
            <a:avLst/>
            <a:gdLst>
              <a:gd name="T0" fmla="*/ 284 w 607"/>
              <a:gd name="T1" fmla="*/ 302 h 1605"/>
              <a:gd name="T2" fmla="*/ 166 w 607"/>
              <a:gd name="T3" fmla="*/ 275 h 1605"/>
              <a:gd name="T4" fmla="*/ 152 w 607"/>
              <a:gd name="T5" fmla="*/ 293 h 1605"/>
              <a:gd name="T6" fmla="*/ 134 w 607"/>
              <a:gd name="T7" fmla="*/ 309 h 1605"/>
              <a:gd name="T8" fmla="*/ 142 w 607"/>
              <a:gd name="T9" fmla="*/ 332 h 1605"/>
              <a:gd name="T10" fmla="*/ 169 w 607"/>
              <a:gd name="T11" fmla="*/ 356 h 1605"/>
              <a:gd name="T12" fmla="*/ 216 w 607"/>
              <a:gd name="T13" fmla="*/ 346 h 1605"/>
              <a:gd name="T14" fmla="*/ 247 w 607"/>
              <a:gd name="T15" fmla="*/ 352 h 1605"/>
              <a:gd name="T16" fmla="*/ 273 w 607"/>
              <a:gd name="T17" fmla="*/ 347 h 1605"/>
              <a:gd name="T18" fmla="*/ 202 w 607"/>
              <a:gd name="T19" fmla="*/ 691 h 1605"/>
              <a:gd name="T20" fmla="*/ 151 w 607"/>
              <a:gd name="T21" fmla="*/ 835 h 1605"/>
              <a:gd name="T22" fmla="*/ 88 w 607"/>
              <a:gd name="T23" fmla="*/ 1074 h 1605"/>
              <a:gd name="T24" fmla="*/ 94 w 607"/>
              <a:gd name="T25" fmla="*/ 1167 h 1605"/>
              <a:gd name="T26" fmla="*/ 58 w 607"/>
              <a:gd name="T27" fmla="*/ 1203 h 1605"/>
              <a:gd name="T28" fmla="*/ 4 w 607"/>
              <a:gd name="T29" fmla="*/ 1266 h 1605"/>
              <a:gd name="T30" fmla="*/ 12 w 607"/>
              <a:gd name="T31" fmla="*/ 1301 h 1605"/>
              <a:gd name="T32" fmla="*/ 67 w 607"/>
              <a:gd name="T33" fmla="*/ 1302 h 1605"/>
              <a:gd name="T34" fmla="*/ 148 w 607"/>
              <a:gd name="T35" fmla="*/ 1234 h 1605"/>
              <a:gd name="T36" fmla="*/ 198 w 607"/>
              <a:gd name="T37" fmla="*/ 1190 h 1605"/>
              <a:gd name="T38" fmla="*/ 201 w 607"/>
              <a:gd name="T39" fmla="*/ 1153 h 1605"/>
              <a:gd name="T40" fmla="*/ 206 w 607"/>
              <a:gd name="T41" fmla="*/ 1091 h 1605"/>
              <a:gd name="T42" fmla="*/ 296 w 607"/>
              <a:gd name="T43" fmla="*/ 971 h 1605"/>
              <a:gd name="T44" fmla="*/ 337 w 607"/>
              <a:gd name="T45" fmla="*/ 958 h 1605"/>
              <a:gd name="T46" fmla="*/ 405 w 607"/>
              <a:gd name="T47" fmla="*/ 1042 h 1605"/>
              <a:gd name="T48" fmla="*/ 440 w 607"/>
              <a:gd name="T49" fmla="*/ 1162 h 1605"/>
              <a:gd name="T50" fmla="*/ 441 w 607"/>
              <a:gd name="T51" fmla="*/ 1230 h 1605"/>
              <a:gd name="T52" fmla="*/ 468 w 607"/>
              <a:gd name="T53" fmla="*/ 1398 h 1605"/>
              <a:gd name="T54" fmla="*/ 467 w 607"/>
              <a:gd name="T55" fmla="*/ 1482 h 1605"/>
              <a:gd name="T56" fmla="*/ 475 w 607"/>
              <a:gd name="T57" fmla="*/ 1554 h 1605"/>
              <a:gd name="T58" fmla="*/ 504 w 607"/>
              <a:gd name="T59" fmla="*/ 1602 h 1605"/>
              <a:gd name="T60" fmla="*/ 555 w 607"/>
              <a:gd name="T61" fmla="*/ 1599 h 1605"/>
              <a:gd name="T62" fmla="*/ 585 w 607"/>
              <a:gd name="T63" fmla="*/ 1559 h 1605"/>
              <a:gd name="T64" fmla="*/ 537 w 607"/>
              <a:gd name="T65" fmla="*/ 1494 h 1605"/>
              <a:gd name="T66" fmla="*/ 530 w 607"/>
              <a:gd name="T67" fmla="*/ 1434 h 1605"/>
              <a:gd name="T68" fmla="*/ 548 w 607"/>
              <a:gd name="T69" fmla="*/ 1239 h 1605"/>
              <a:gd name="T70" fmla="*/ 547 w 607"/>
              <a:gd name="T71" fmla="*/ 1144 h 1605"/>
              <a:gd name="T72" fmla="*/ 539 w 607"/>
              <a:gd name="T73" fmla="*/ 913 h 1605"/>
              <a:gd name="T74" fmla="*/ 519 w 607"/>
              <a:gd name="T75" fmla="*/ 777 h 1605"/>
              <a:gd name="T76" fmla="*/ 570 w 607"/>
              <a:gd name="T77" fmla="*/ 737 h 1605"/>
              <a:gd name="T78" fmla="*/ 553 w 607"/>
              <a:gd name="T79" fmla="*/ 679 h 1605"/>
              <a:gd name="T80" fmla="*/ 565 w 607"/>
              <a:gd name="T81" fmla="*/ 644 h 1605"/>
              <a:gd name="T82" fmla="*/ 606 w 607"/>
              <a:gd name="T83" fmla="*/ 495 h 1605"/>
              <a:gd name="T84" fmla="*/ 606 w 607"/>
              <a:gd name="T85" fmla="*/ 435 h 1605"/>
              <a:gd name="T86" fmla="*/ 539 w 607"/>
              <a:gd name="T87" fmla="*/ 359 h 1605"/>
              <a:gd name="T88" fmla="*/ 477 w 607"/>
              <a:gd name="T89" fmla="*/ 284 h 1605"/>
              <a:gd name="T90" fmla="*/ 455 w 607"/>
              <a:gd name="T91" fmla="*/ 238 h 1605"/>
              <a:gd name="T92" fmla="*/ 426 w 607"/>
              <a:gd name="T93" fmla="*/ 187 h 1605"/>
              <a:gd name="T94" fmla="*/ 452 w 607"/>
              <a:gd name="T95" fmla="*/ 129 h 1605"/>
              <a:gd name="T96" fmla="*/ 448 w 607"/>
              <a:gd name="T97" fmla="*/ 122 h 1605"/>
              <a:gd name="T98" fmla="*/ 455 w 607"/>
              <a:gd name="T99" fmla="*/ 73 h 1605"/>
              <a:gd name="T100" fmla="*/ 421 w 607"/>
              <a:gd name="T101" fmla="*/ 15 h 1605"/>
              <a:gd name="T102" fmla="*/ 363 w 607"/>
              <a:gd name="T103" fmla="*/ 1 h 1605"/>
              <a:gd name="T104" fmla="*/ 310 w 607"/>
              <a:gd name="T105" fmla="*/ 9 h 1605"/>
              <a:gd name="T106" fmla="*/ 282 w 607"/>
              <a:gd name="T107" fmla="*/ 69 h 1605"/>
              <a:gd name="T108" fmla="*/ 279 w 607"/>
              <a:gd name="T109" fmla="*/ 91 h 1605"/>
              <a:gd name="T110" fmla="*/ 283 w 607"/>
              <a:gd name="T111" fmla="*/ 143 h 1605"/>
              <a:gd name="T112" fmla="*/ 286 w 607"/>
              <a:gd name="T113" fmla="*/ 187 h 1605"/>
              <a:gd name="T114" fmla="*/ 507 w 607"/>
              <a:gd name="T115" fmla="*/ 448 h 1605"/>
              <a:gd name="T116" fmla="*/ 521 w 607"/>
              <a:gd name="T117" fmla="*/ 529 h 1605"/>
              <a:gd name="T118" fmla="*/ 511 w 607"/>
              <a:gd name="T119" fmla="*/ 616 h 1605"/>
              <a:gd name="T120" fmla="*/ 488 w 607"/>
              <a:gd name="T121" fmla="*/ 641 h 1605"/>
              <a:gd name="T122" fmla="*/ 506 w 607"/>
              <a:gd name="T123" fmla="*/ 504 h 16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07" h="1605">
                <a:moveTo>
                  <a:pt x="299" y="214"/>
                </a:moveTo>
                <a:lnTo>
                  <a:pt x="299" y="214"/>
                </a:lnTo>
                <a:lnTo>
                  <a:pt x="299" y="256"/>
                </a:lnTo>
                <a:lnTo>
                  <a:pt x="299" y="256"/>
                </a:lnTo>
                <a:lnTo>
                  <a:pt x="297" y="287"/>
                </a:lnTo>
                <a:lnTo>
                  <a:pt x="284" y="302"/>
                </a:lnTo>
                <a:lnTo>
                  <a:pt x="284" y="302"/>
                </a:lnTo>
                <a:lnTo>
                  <a:pt x="234" y="289"/>
                </a:lnTo>
                <a:lnTo>
                  <a:pt x="234" y="289"/>
                </a:lnTo>
                <a:lnTo>
                  <a:pt x="183" y="277"/>
                </a:lnTo>
                <a:lnTo>
                  <a:pt x="183" y="277"/>
                </a:lnTo>
                <a:lnTo>
                  <a:pt x="175" y="274"/>
                </a:lnTo>
                <a:lnTo>
                  <a:pt x="171" y="274"/>
                </a:lnTo>
                <a:lnTo>
                  <a:pt x="166" y="275"/>
                </a:lnTo>
                <a:lnTo>
                  <a:pt x="166" y="275"/>
                </a:lnTo>
                <a:lnTo>
                  <a:pt x="161" y="278"/>
                </a:lnTo>
                <a:lnTo>
                  <a:pt x="157" y="282"/>
                </a:lnTo>
                <a:lnTo>
                  <a:pt x="157" y="282"/>
                </a:lnTo>
                <a:lnTo>
                  <a:pt x="155" y="286"/>
                </a:lnTo>
                <a:lnTo>
                  <a:pt x="153" y="289"/>
                </a:lnTo>
                <a:lnTo>
                  <a:pt x="152" y="293"/>
                </a:lnTo>
                <a:lnTo>
                  <a:pt x="152" y="293"/>
                </a:lnTo>
                <a:lnTo>
                  <a:pt x="148" y="295"/>
                </a:lnTo>
                <a:lnTo>
                  <a:pt x="144" y="296"/>
                </a:lnTo>
                <a:lnTo>
                  <a:pt x="140" y="298"/>
                </a:lnTo>
                <a:lnTo>
                  <a:pt x="140" y="298"/>
                </a:lnTo>
                <a:lnTo>
                  <a:pt x="135" y="305"/>
                </a:lnTo>
                <a:lnTo>
                  <a:pt x="134" y="309"/>
                </a:lnTo>
                <a:lnTo>
                  <a:pt x="134" y="313"/>
                </a:lnTo>
                <a:lnTo>
                  <a:pt x="134" y="313"/>
                </a:lnTo>
                <a:lnTo>
                  <a:pt x="135" y="316"/>
                </a:lnTo>
                <a:lnTo>
                  <a:pt x="138" y="323"/>
                </a:lnTo>
                <a:lnTo>
                  <a:pt x="142" y="329"/>
                </a:lnTo>
                <a:lnTo>
                  <a:pt x="142" y="329"/>
                </a:lnTo>
                <a:lnTo>
                  <a:pt x="142" y="332"/>
                </a:lnTo>
                <a:lnTo>
                  <a:pt x="143" y="337"/>
                </a:lnTo>
                <a:lnTo>
                  <a:pt x="147" y="343"/>
                </a:lnTo>
                <a:lnTo>
                  <a:pt x="147" y="343"/>
                </a:lnTo>
                <a:lnTo>
                  <a:pt x="149" y="347"/>
                </a:lnTo>
                <a:lnTo>
                  <a:pt x="155" y="351"/>
                </a:lnTo>
                <a:lnTo>
                  <a:pt x="161" y="354"/>
                </a:lnTo>
                <a:lnTo>
                  <a:pt x="169" y="356"/>
                </a:lnTo>
                <a:lnTo>
                  <a:pt x="182" y="359"/>
                </a:lnTo>
                <a:lnTo>
                  <a:pt x="193" y="359"/>
                </a:lnTo>
                <a:lnTo>
                  <a:pt x="193" y="359"/>
                </a:lnTo>
                <a:lnTo>
                  <a:pt x="201" y="356"/>
                </a:lnTo>
                <a:lnTo>
                  <a:pt x="209" y="352"/>
                </a:lnTo>
                <a:lnTo>
                  <a:pt x="216" y="346"/>
                </a:lnTo>
                <a:lnTo>
                  <a:pt x="216" y="346"/>
                </a:lnTo>
                <a:lnTo>
                  <a:pt x="220" y="350"/>
                </a:lnTo>
                <a:lnTo>
                  <a:pt x="229" y="354"/>
                </a:lnTo>
                <a:lnTo>
                  <a:pt x="229" y="354"/>
                </a:lnTo>
                <a:lnTo>
                  <a:pt x="233" y="355"/>
                </a:lnTo>
                <a:lnTo>
                  <a:pt x="238" y="355"/>
                </a:lnTo>
                <a:lnTo>
                  <a:pt x="243" y="354"/>
                </a:lnTo>
                <a:lnTo>
                  <a:pt x="247" y="352"/>
                </a:lnTo>
                <a:lnTo>
                  <a:pt x="247" y="352"/>
                </a:lnTo>
                <a:lnTo>
                  <a:pt x="251" y="351"/>
                </a:lnTo>
                <a:lnTo>
                  <a:pt x="255" y="350"/>
                </a:lnTo>
                <a:lnTo>
                  <a:pt x="260" y="350"/>
                </a:lnTo>
                <a:lnTo>
                  <a:pt x="260" y="350"/>
                </a:lnTo>
                <a:lnTo>
                  <a:pt x="273" y="347"/>
                </a:lnTo>
                <a:lnTo>
                  <a:pt x="273" y="347"/>
                </a:lnTo>
                <a:lnTo>
                  <a:pt x="236" y="498"/>
                </a:lnTo>
                <a:lnTo>
                  <a:pt x="236" y="498"/>
                </a:lnTo>
                <a:lnTo>
                  <a:pt x="228" y="539"/>
                </a:lnTo>
                <a:lnTo>
                  <a:pt x="219" y="602"/>
                </a:lnTo>
                <a:lnTo>
                  <a:pt x="209" y="663"/>
                </a:lnTo>
                <a:lnTo>
                  <a:pt x="205" y="682"/>
                </a:lnTo>
                <a:lnTo>
                  <a:pt x="202" y="691"/>
                </a:lnTo>
                <a:lnTo>
                  <a:pt x="202" y="691"/>
                </a:lnTo>
                <a:lnTo>
                  <a:pt x="200" y="697"/>
                </a:lnTo>
                <a:lnTo>
                  <a:pt x="197" y="706"/>
                </a:lnTo>
                <a:lnTo>
                  <a:pt x="194" y="717"/>
                </a:lnTo>
                <a:lnTo>
                  <a:pt x="191" y="726"/>
                </a:lnTo>
                <a:lnTo>
                  <a:pt x="191" y="726"/>
                </a:lnTo>
                <a:lnTo>
                  <a:pt x="151" y="835"/>
                </a:lnTo>
                <a:lnTo>
                  <a:pt x="104" y="966"/>
                </a:lnTo>
                <a:lnTo>
                  <a:pt x="104" y="966"/>
                </a:lnTo>
                <a:lnTo>
                  <a:pt x="101" y="982"/>
                </a:lnTo>
                <a:lnTo>
                  <a:pt x="97" y="998"/>
                </a:lnTo>
                <a:lnTo>
                  <a:pt x="92" y="1033"/>
                </a:lnTo>
                <a:lnTo>
                  <a:pt x="88" y="1074"/>
                </a:lnTo>
                <a:lnTo>
                  <a:pt x="88" y="1074"/>
                </a:lnTo>
                <a:lnTo>
                  <a:pt x="88" y="1100"/>
                </a:lnTo>
                <a:lnTo>
                  <a:pt x="88" y="1127"/>
                </a:lnTo>
                <a:lnTo>
                  <a:pt x="88" y="1127"/>
                </a:lnTo>
                <a:lnTo>
                  <a:pt x="92" y="1150"/>
                </a:lnTo>
                <a:lnTo>
                  <a:pt x="95" y="1164"/>
                </a:lnTo>
                <a:lnTo>
                  <a:pt x="95" y="1164"/>
                </a:lnTo>
                <a:lnTo>
                  <a:pt x="94" y="1167"/>
                </a:lnTo>
                <a:lnTo>
                  <a:pt x="93" y="1173"/>
                </a:lnTo>
                <a:lnTo>
                  <a:pt x="89" y="1180"/>
                </a:lnTo>
                <a:lnTo>
                  <a:pt x="86" y="1183"/>
                </a:lnTo>
                <a:lnTo>
                  <a:pt x="81" y="1186"/>
                </a:lnTo>
                <a:lnTo>
                  <a:pt x="81" y="1186"/>
                </a:lnTo>
                <a:lnTo>
                  <a:pt x="71" y="1192"/>
                </a:lnTo>
                <a:lnTo>
                  <a:pt x="58" y="1203"/>
                </a:lnTo>
                <a:lnTo>
                  <a:pt x="45" y="1214"/>
                </a:lnTo>
                <a:lnTo>
                  <a:pt x="31" y="1227"/>
                </a:lnTo>
                <a:lnTo>
                  <a:pt x="31" y="1227"/>
                </a:lnTo>
                <a:lnTo>
                  <a:pt x="25" y="1235"/>
                </a:lnTo>
                <a:lnTo>
                  <a:pt x="17" y="1244"/>
                </a:lnTo>
                <a:lnTo>
                  <a:pt x="11" y="1254"/>
                </a:lnTo>
                <a:lnTo>
                  <a:pt x="4" y="1266"/>
                </a:lnTo>
                <a:lnTo>
                  <a:pt x="2" y="1276"/>
                </a:lnTo>
                <a:lnTo>
                  <a:pt x="0" y="1281"/>
                </a:lnTo>
                <a:lnTo>
                  <a:pt x="0" y="1285"/>
                </a:lnTo>
                <a:lnTo>
                  <a:pt x="2" y="1290"/>
                </a:lnTo>
                <a:lnTo>
                  <a:pt x="4" y="1294"/>
                </a:lnTo>
                <a:lnTo>
                  <a:pt x="7" y="1298"/>
                </a:lnTo>
                <a:lnTo>
                  <a:pt x="12" y="1301"/>
                </a:lnTo>
                <a:lnTo>
                  <a:pt x="12" y="1301"/>
                </a:lnTo>
                <a:lnTo>
                  <a:pt x="21" y="1306"/>
                </a:lnTo>
                <a:lnTo>
                  <a:pt x="31" y="1308"/>
                </a:lnTo>
                <a:lnTo>
                  <a:pt x="40" y="1308"/>
                </a:lnTo>
                <a:lnTo>
                  <a:pt x="49" y="1308"/>
                </a:lnTo>
                <a:lnTo>
                  <a:pt x="58" y="1306"/>
                </a:lnTo>
                <a:lnTo>
                  <a:pt x="67" y="1302"/>
                </a:lnTo>
                <a:lnTo>
                  <a:pt x="85" y="1293"/>
                </a:lnTo>
                <a:lnTo>
                  <a:pt x="85" y="1293"/>
                </a:lnTo>
                <a:lnTo>
                  <a:pt x="94" y="1288"/>
                </a:lnTo>
                <a:lnTo>
                  <a:pt x="103" y="1280"/>
                </a:lnTo>
                <a:lnTo>
                  <a:pt x="121" y="1263"/>
                </a:lnTo>
                <a:lnTo>
                  <a:pt x="148" y="1234"/>
                </a:lnTo>
                <a:lnTo>
                  <a:pt x="148" y="1234"/>
                </a:lnTo>
                <a:lnTo>
                  <a:pt x="161" y="1220"/>
                </a:lnTo>
                <a:lnTo>
                  <a:pt x="167" y="1216"/>
                </a:lnTo>
                <a:lnTo>
                  <a:pt x="174" y="1211"/>
                </a:lnTo>
                <a:lnTo>
                  <a:pt x="174" y="1211"/>
                </a:lnTo>
                <a:lnTo>
                  <a:pt x="183" y="1204"/>
                </a:lnTo>
                <a:lnTo>
                  <a:pt x="193" y="1195"/>
                </a:lnTo>
                <a:lnTo>
                  <a:pt x="198" y="1190"/>
                </a:lnTo>
                <a:lnTo>
                  <a:pt x="202" y="1183"/>
                </a:lnTo>
                <a:lnTo>
                  <a:pt x="206" y="1177"/>
                </a:lnTo>
                <a:lnTo>
                  <a:pt x="207" y="1171"/>
                </a:lnTo>
                <a:lnTo>
                  <a:pt x="207" y="1171"/>
                </a:lnTo>
                <a:lnTo>
                  <a:pt x="207" y="1164"/>
                </a:lnTo>
                <a:lnTo>
                  <a:pt x="205" y="1158"/>
                </a:lnTo>
                <a:lnTo>
                  <a:pt x="201" y="1153"/>
                </a:lnTo>
                <a:lnTo>
                  <a:pt x="196" y="1147"/>
                </a:lnTo>
                <a:lnTo>
                  <a:pt x="188" y="1142"/>
                </a:lnTo>
                <a:lnTo>
                  <a:pt x="184" y="1138"/>
                </a:lnTo>
                <a:lnTo>
                  <a:pt x="184" y="1138"/>
                </a:lnTo>
                <a:lnTo>
                  <a:pt x="185" y="1133"/>
                </a:lnTo>
                <a:lnTo>
                  <a:pt x="193" y="1117"/>
                </a:lnTo>
                <a:lnTo>
                  <a:pt x="206" y="1091"/>
                </a:lnTo>
                <a:lnTo>
                  <a:pt x="227" y="1055"/>
                </a:lnTo>
                <a:lnTo>
                  <a:pt x="227" y="1055"/>
                </a:lnTo>
                <a:lnTo>
                  <a:pt x="241" y="1034"/>
                </a:lnTo>
                <a:lnTo>
                  <a:pt x="254" y="1016"/>
                </a:lnTo>
                <a:lnTo>
                  <a:pt x="268" y="998"/>
                </a:lnTo>
                <a:lnTo>
                  <a:pt x="282" y="984"/>
                </a:lnTo>
                <a:lnTo>
                  <a:pt x="296" y="971"/>
                </a:lnTo>
                <a:lnTo>
                  <a:pt x="309" y="962"/>
                </a:lnTo>
                <a:lnTo>
                  <a:pt x="315" y="960"/>
                </a:lnTo>
                <a:lnTo>
                  <a:pt x="320" y="958"/>
                </a:lnTo>
                <a:lnTo>
                  <a:pt x="327" y="957"/>
                </a:lnTo>
                <a:lnTo>
                  <a:pt x="332" y="957"/>
                </a:lnTo>
                <a:lnTo>
                  <a:pt x="332" y="957"/>
                </a:lnTo>
                <a:lnTo>
                  <a:pt x="337" y="958"/>
                </a:lnTo>
                <a:lnTo>
                  <a:pt x="342" y="961"/>
                </a:lnTo>
                <a:lnTo>
                  <a:pt x="353" y="969"/>
                </a:lnTo>
                <a:lnTo>
                  <a:pt x="363" y="978"/>
                </a:lnTo>
                <a:lnTo>
                  <a:pt x="373" y="989"/>
                </a:lnTo>
                <a:lnTo>
                  <a:pt x="382" y="1002"/>
                </a:lnTo>
                <a:lnTo>
                  <a:pt x="390" y="1015"/>
                </a:lnTo>
                <a:lnTo>
                  <a:pt x="405" y="1042"/>
                </a:lnTo>
                <a:lnTo>
                  <a:pt x="405" y="1042"/>
                </a:lnTo>
                <a:lnTo>
                  <a:pt x="412" y="1056"/>
                </a:lnTo>
                <a:lnTo>
                  <a:pt x="418" y="1073"/>
                </a:lnTo>
                <a:lnTo>
                  <a:pt x="427" y="1110"/>
                </a:lnTo>
                <a:lnTo>
                  <a:pt x="435" y="1144"/>
                </a:lnTo>
                <a:lnTo>
                  <a:pt x="437" y="1155"/>
                </a:lnTo>
                <a:lnTo>
                  <a:pt x="440" y="1162"/>
                </a:lnTo>
                <a:lnTo>
                  <a:pt x="440" y="1162"/>
                </a:lnTo>
                <a:lnTo>
                  <a:pt x="448" y="1173"/>
                </a:lnTo>
                <a:lnTo>
                  <a:pt x="448" y="1173"/>
                </a:lnTo>
                <a:lnTo>
                  <a:pt x="445" y="1181"/>
                </a:lnTo>
                <a:lnTo>
                  <a:pt x="443" y="1202"/>
                </a:lnTo>
                <a:lnTo>
                  <a:pt x="441" y="1214"/>
                </a:lnTo>
                <a:lnTo>
                  <a:pt x="441" y="1230"/>
                </a:lnTo>
                <a:lnTo>
                  <a:pt x="441" y="1245"/>
                </a:lnTo>
                <a:lnTo>
                  <a:pt x="444" y="1262"/>
                </a:lnTo>
                <a:lnTo>
                  <a:pt x="444" y="1262"/>
                </a:lnTo>
                <a:lnTo>
                  <a:pt x="453" y="1298"/>
                </a:lnTo>
                <a:lnTo>
                  <a:pt x="461" y="1338"/>
                </a:lnTo>
                <a:lnTo>
                  <a:pt x="467" y="1378"/>
                </a:lnTo>
                <a:lnTo>
                  <a:pt x="468" y="1398"/>
                </a:lnTo>
                <a:lnTo>
                  <a:pt x="468" y="1416"/>
                </a:lnTo>
                <a:lnTo>
                  <a:pt x="468" y="1416"/>
                </a:lnTo>
                <a:lnTo>
                  <a:pt x="468" y="1445"/>
                </a:lnTo>
                <a:lnTo>
                  <a:pt x="470" y="1461"/>
                </a:lnTo>
                <a:lnTo>
                  <a:pt x="470" y="1472"/>
                </a:lnTo>
                <a:lnTo>
                  <a:pt x="467" y="1482"/>
                </a:lnTo>
                <a:lnTo>
                  <a:pt x="467" y="1482"/>
                </a:lnTo>
                <a:lnTo>
                  <a:pt x="462" y="1500"/>
                </a:lnTo>
                <a:lnTo>
                  <a:pt x="462" y="1509"/>
                </a:lnTo>
                <a:lnTo>
                  <a:pt x="463" y="1521"/>
                </a:lnTo>
                <a:lnTo>
                  <a:pt x="463" y="1521"/>
                </a:lnTo>
                <a:lnTo>
                  <a:pt x="467" y="1533"/>
                </a:lnTo>
                <a:lnTo>
                  <a:pt x="470" y="1545"/>
                </a:lnTo>
                <a:lnTo>
                  <a:pt x="475" y="1554"/>
                </a:lnTo>
                <a:lnTo>
                  <a:pt x="479" y="1563"/>
                </a:lnTo>
                <a:lnTo>
                  <a:pt x="479" y="1563"/>
                </a:lnTo>
                <a:lnTo>
                  <a:pt x="484" y="1573"/>
                </a:lnTo>
                <a:lnTo>
                  <a:pt x="490" y="1586"/>
                </a:lnTo>
                <a:lnTo>
                  <a:pt x="495" y="1593"/>
                </a:lnTo>
                <a:lnTo>
                  <a:pt x="499" y="1598"/>
                </a:lnTo>
                <a:lnTo>
                  <a:pt x="504" y="1602"/>
                </a:lnTo>
                <a:lnTo>
                  <a:pt x="511" y="1604"/>
                </a:lnTo>
                <a:lnTo>
                  <a:pt x="511" y="1604"/>
                </a:lnTo>
                <a:lnTo>
                  <a:pt x="524" y="1605"/>
                </a:lnTo>
                <a:lnTo>
                  <a:pt x="530" y="1605"/>
                </a:lnTo>
                <a:lnTo>
                  <a:pt x="538" y="1604"/>
                </a:lnTo>
                <a:lnTo>
                  <a:pt x="546" y="1602"/>
                </a:lnTo>
                <a:lnTo>
                  <a:pt x="555" y="1599"/>
                </a:lnTo>
                <a:lnTo>
                  <a:pt x="574" y="1589"/>
                </a:lnTo>
                <a:lnTo>
                  <a:pt x="574" y="1589"/>
                </a:lnTo>
                <a:lnTo>
                  <a:pt x="583" y="1582"/>
                </a:lnTo>
                <a:lnTo>
                  <a:pt x="588" y="1576"/>
                </a:lnTo>
                <a:lnTo>
                  <a:pt x="589" y="1571"/>
                </a:lnTo>
                <a:lnTo>
                  <a:pt x="589" y="1566"/>
                </a:lnTo>
                <a:lnTo>
                  <a:pt x="585" y="1559"/>
                </a:lnTo>
                <a:lnTo>
                  <a:pt x="580" y="1553"/>
                </a:lnTo>
                <a:lnTo>
                  <a:pt x="566" y="1537"/>
                </a:lnTo>
                <a:lnTo>
                  <a:pt x="566" y="1537"/>
                </a:lnTo>
                <a:lnTo>
                  <a:pt x="555" y="1522"/>
                </a:lnTo>
                <a:lnTo>
                  <a:pt x="546" y="1512"/>
                </a:lnTo>
                <a:lnTo>
                  <a:pt x="540" y="1504"/>
                </a:lnTo>
                <a:lnTo>
                  <a:pt x="537" y="1494"/>
                </a:lnTo>
                <a:lnTo>
                  <a:pt x="537" y="1494"/>
                </a:lnTo>
                <a:lnTo>
                  <a:pt x="534" y="1486"/>
                </a:lnTo>
                <a:lnTo>
                  <a:pt x="531" y="1479"/>
                </a:lnTo>
                <a:lnTo>
                  <a:pt x="529" y="1470"/>
                </a:lnTo>
                <a:lnTo>
                  <a:pt x="529" y="1451"/>
                </a:lnTo>
                <a:lnTo>
                  <a:pt x="529" y="1451"/>
                </a:lnTo>
                <a:lnTo>
                  <a:pt x="530" y="1434"/>
                </a:lnTo>
                <a:lnTo>
                  <a:pt x="533" y="1414"/>
                </a:lnTo>
                <a:lnTo>
                  <a:pt x="540" y="1362"/>
                </a:lnTo>
                <a:lnTo>
                  <a:pt x="547" y="1311"/>
                </a:lnTo>
                <a:lnTo>
                  <a:pt x="548" y="1288"/>
                </a:lnTo>
                <a:lnTo>
                  <a:pt x="549" y="1271"/>
                </a:lnTo>
                <a:lnTo>
                  <a:pt x="549" y="1271"/>
                </a:lnTo>
                <a:lnTo>
                  <a:pt x="548" y="1239"/>
                </a:lnTo>
                <a:lnTo>
                  <a:pt x="547" y="1209"/>
                </a:lnTo>
                <a:lnTo>
                  <a:pt x="544" y="1176"/>
                </a:lnTo>
                <a:lnTo>
                  <a:pt x="544" y="1176"/>
                </a:lnTo>
                <a:lnTo>
                  <a:pt x="542" y="1160"/>
                </a:lnTo>
                <a:lnTo>
                  <a:pt x="540" y="1145"/>
                </a:lnTo>
                <a:lnTo>
                  <a:pt x="540" y="1145"/>
                </a:lnTo>
                <a:lnTo>
                  <a:pt x="547" y="1144"/>
                </a:lnTo>
                <a:lnTo>
                  <a:pt x="551" y="1142"/>
                </a:lnTo>
                <a:lnTo>
                  <a:pt x="552" y="1141"/>
                </a:lnTo>
                <a:lnTo>
                  <a:pt x="552" y="1138"/>
                </a:lnTo>
                <a:lnTo>
                  <a:pt x="552" y="1138"/>
                </a:lnTo>
                <a:lnTo>
                  <a:pt x="547" y="1025"/>
                </a:lnTo>
                <a:lnTo>
                  <a:pt x="542" y="944"/>
                </a:lnTo>
                <a:lnTo>
                  <a:pt x="539" y="913"/>
                </a:lnTo>
                <a:lnTo>
                  <a:pt x="537" y="895"/>
                </a:lnTo>
                <a:lnTo>
                  <a:pt x="537" y="895"/>
                </a:lnTo>
                <a:lnTo>
                  <a:pt x="531" y="867"/>
                </a:lnTo>
                <a:lnTo>
                  <a:pt x="525" y="828"/>
                </a:lnTo>
                <a:lnTo>
                  <a:pt x="516" y="780"/>
                </a:lnTo>
                <a:lnTo>
                  <a:pt x="516" y="780"/>
                </a:lnTo>
                <a:lnTo>
                  <a:pt x="519" y="777"/>
                </a:lnTo>
                <a:lnTo>
                  <a:pt x="526" y="773"/>
                </a:lnTo>
                <a:lnTo>
                  <a:pt x="549" y="760"/>
                </a:lnTo>
                <a:lnTo>
                  <a:pt x="549" y="760"/>
                </a:lnTo>
                <a:lnTo>
                  <a:pt x="560" y="753"/>
                </a:lnTo>
                <a:lnTo>
                  <a:pt x="565" y="747"/>
                </a:lnTo>
                <a:lnTo>
                  <a:pt x="567" y="742"/>
                </a:lnTo>
                <a:lnTo>
                  <a:pt x="570" y="737"/>
                </a:lnTo>
                <a:lnTo>
                  <a:pt x="571" y="732"/>
                </a:lnTo>
                <a:lnTo>
                  <a:pt x="571" y="726"/>
                </a:lnTo>
                <a:lnTo>
                  <a:pt x="571" y="720"/>
                </a:lnTo>
                <a:lnTo>
                  <a:pt x="571" y="720"/>
                </a:lnTo>
                <a:lnTo>
                  <a:pt x="567" y="706"/>
                </a:lnTo>
                <a:lnTo>
                  <a:pt x="561" y="693"/>
                </a:lnTo>
                <a:lnTo>
                  <a:pt x="553" y="679"/>
                </a:lnTo>
                <a:lnTo>
                  <a:pt x="553" y="679"/>
                </a:lnTo>
                <a:lnTo>
                  <a:pt x="555" y="669"/>
                </a:lnTo>
                <a:lnTo>
                  <a:pt x="556" y="657"/>
                </a:lnTo>
                <a:lnTo>
                  <a:pt x="556" y="657"/>
                </a:lnTo>
                <a:lnTo>
                  <a:pt x="557" y="655"/>
                </a:lnTo>
                <a:lnTo>
                  <a:pt x="561" y="650"/>
                </a:lnTo>
                <a:lnTo>
                  <a:pt x="565" y="644"/>
                </a:lnTo>
                <a:lnTo>
                  <a:pt x="569" y="638"/>
                </a:lnTo>
                <a:lnTo>
                  <a:pt x="569" y="638"/>
                </a:lnTo>
                <a:lnTo>
                  <a:pt x="575" y="615"/>
                </a:lnTo>
                <a:lnTo>
                  <a:pt x="589" y="570"/>
                </a:lnTo>
                <a:lnTo>
                  <a:pt x="597" y="543"/>
                </a:lnTo>
                <a:lnTo>
                  <a:pt x="602" y="517"/>
                </a:lnTo>
                <a:lnTo>
                  <a:pt x="606" y="495"/>
                </a:lnTo>
                <a:lnTo>
                  <a:pt x="607" y="486"/>
                </a:lnTo>
                <a:lnTo>
                  <a:pt x="607" y="479"/>
                </a:lnTo>
                <a:lnTo>
                  <a:pt x="607" y="479"/>
                </a:lnTo>
                <a:lnTo>
                  <a:pt x="606" y="466"/>
                </a:lnTo>
                <a:lnTo>
                  <a:pt x="606" y="455"/>
                </a:lnTo>
                <a:lnTo>
                  <a:pt x="606" y="441"/>
                </a:lnTo>
                <a:lnTo>
                  <a:pt x="606" y="435"/>
                </a:lnTo>
                <a:lnTo>
                  <a:pt x="605" y="430"/>
                </a:lnTo>
                <a:lnTo>
                  <a:pt x="602" y="425"/>
                </a:lnTo>
                <a:lnTo>
                  <a:pt x="597" y="419"/>
                </a:lnTo>
                <a:lnTo>
                  <a:pt x="597" y="419"/>
                </a:lnTo>
                <a:lnTo>
                  <a:pt x="562" y="383"/>
                </a:lnTo>
                <a:lnTo>
                  <a:pt x="547" y="367"/>
                </a:lnTo>
                <a:lnTo>
                  <a:pt x="539" y="359"/>
                </a:lnTo>
                <a:lnTo>
                  <a:pt x="539" y="359"/>
                </a:lnTo>
                <a:lnTo>
                  <a:pt x="538" y="356"/>
                </a:lnTo>
                <a:lnTo>
                  <a:pt x="534" y="351"/>
                </a:lnTo>
                <a:lnTo>
                  <a:pt x="531" y="342"/>
                </a:lnTo>
                <a:lnTo>
                  <a:pt x="531" y="342"/>
                </a:lnTo>
                <a:lnTo>
                  <a:pt x="499" y="309"/>
                </a:lnTo>
                <a:lnTo>
                  <a:pt x="477" y="284"/>
                </a:lnTo>
                <a:lnTo>
                  <a:pt x="464" y="269"/>
                </a:lnTo>
                <a:lnTo>
                  <a:pt x="464" y="269"/>
                </a:lnTo>
                <a:lnTo>
                  <a:pt x="462" y="262"/>
                </a:lnTo>
                <a:lnTo>
                  <a:pt x="461" y="253"/>
                </a:lnTo>
                <a:lnTo>
                  <a:pt x="459" y="244"/>
                </a:lnTo>
                <a:lnTo>
                  <a:pt x="455" y="238"/>
                </a:lnTo>
                <a:lnTo>
                  <a:pt x="455" y="238"/>
                </a:lnTo>
                <a:lnTo>
                  <a:pt x="432" y="206"/>
                </a:lnTo>
                <a:lnTo>
                  <a:pt x="432" y="206"/>
                </a:lnTo>
                <a:lnTo>
                  <a:pt x="427" y="193"/>
                </a:lnTo>
                <a:lnTo>
                  <a:pt x="427" y="193"/>
                </a:lnTo>
                <a:lnTo>
                  <a:pt x="426" y="189"/>
                </a:lnTo>
                <a:lnTo>
                  <a:pt x="426" y="187"/>
                </a:lnTo>
                <a:lnTo>
                  <a:pt x="426" y="187"/>
                </a:lnTo>
                <a:lnTo>
                  <a:pt x="430" y="179"/>
                </a:lnTo>
                <a:lnTo>
                  <a:pt x="440" y="160"/>
                </a:lnTo>
                <a:lnTo>
                  <a:pt x="440" y="160"/>
                </a:lnTo>
                <a:lnTo>
                  <a:pt x="452" y="138"/>
                </a:lnTo>
                <a:lnTo>
                  <a:pt x="454" y="131"/>
                </a:lnTo>
                <a:lnTo>
                  <a:pt x="453" y="130"/>
                </a:lnTo>
                <a:lnTo>
                  <a:pt x="452" y="129"/>
                </a:lnTo>
                <a:lnTo>
                  <a:pt x="452" y="129"/>
                </a:lnTo>
                <a:lnTo>
                  <a:pt x="448" y="129"/>
                </a:lnTo>
                <a:lnTo>
                  <a:pt x="446" y="130"/>
                </a:lnTo>
                <a:lnTo>
                  <a:pt x="446" y="130"/>
                </a:lnTo>
                <a:lnTo>
                  <a:pt x="446" y="127"/>
                </a:lnTo>
                <a:lnTo>
                  <a:pt x="446" y="127"/>
                </a:lnTo>
                <a:lnTo>
                  <a:pt x="448" y="122"/>
                </a:lnTo>
                <a:lnTo>
                  <a:pt x="450" y="113"/>
                </a:lnTo>
                <a:lnTo>
                  <a:pt x="454" y="100"/>
                </a:lnTo>
                <a:lnTo>
                  <a:pt x="454" y="94"/>
                </a:lnTo>
                <a:lnTo>
                  <a:pt x="454" y="86"/>
                </a:lnTo>
                <a:lnTo>
                  <a:pt x="454" y="86"/>
                </a:lnTo>
                <a:lnTo>
                  <a:pt x="454" y="80"/>
                </a:lnTo>
                <a:lnTo>
                  <a:pt x="455" y="73"/>
                </a:lnTo>
                <a:lnTo>
                  <a:pt x="457" y="64"/>
                </a:lnTo>
                <a:lnTo>
                  <a:pt x="455" y="60"/>
                </a:lnTo>
                <a:lnTo>
                  <a:pt x="454" y="55"/>
                </a:lnTo>
                <a:lnTo>
                  <a:pt x="450" y="49"/>
                </a:lnTo>
                <a:lnTo>
                  <a:pt x="444" y="41"/>
                </a:lnTo>
                <a:lnTo>
                  <a:pt x="444" y="41"/>
                </a:lnTo>
                <a:lnTo>
                  <a:pt x="421" y="15"/>
                </a:lnTo>
                <a:lnTo>
                  <a:pt x="413" y="8"/>
                </a:lnTo>
                <a:lnTo>
                  <a:pt x="413" y="8"/>
                </a:lnTo>
                <a:lnTo>
                  <a:pt x="405" y="4"/>
                </a:lnTo>
                <a:lnTo>
                  <a:pt x="396" y="0"/>
                </a:lnTo>
                <a:lnTo>
                  <a:pt x="396" y="0"/>
                </a:lnTo>
                <a:lnTo>
                  <a:pt x="382" y="0"/>
                </a:lnTo>
                <a:lnTo>
                  <a:pt x="363" y="1"/>
                </a:lnTo>
                <a:lnTo>
                  <a:pt x="363" y="1"/>
                </a:lnTo>
                <a:lnTo>
                  <a:pt x="338" y="3"/>
                </a:lnTo>
                <a:lnTo>
                  <a:pt x="326" y="4"/>
                </a:lnTo>
                <a:lnTo>
                  <a:pt x="320" y="5"/>
                </a:lnTo>
                <a:lnTo>
                  <a:pt x="318" y="6"/>
                </a:lnTo>
                <a:lnTo>
                  <a:pt x="318" y="6"/>
                </a:lnTo>
                <a:lnTo>
                  <a:pt x="310" y="9"/>
                </a:lnTo>
                <a:lnTo>
                  <a:pt x="308" y="12"/>
                </a:lnTo>
                <a:lnTo>
                  <a:pt x="304" y="15"/>
                </a:lnTo>
                <a:lnTo>
                  <a:pt x="304" y="15"/>
                </a:lnTo>
                <a:lnTo>
                  <a:pt x="297" y="27"/>
                </a:lnTo>
                <a:lnTo>
                  <a:pt x="291" y="45"/>
                </a:lnTo>
                <a:lnTo>
                  <a:pt x="282" y="69"/>
                </a:lnTo>
                <a:lnTo>
                  <a:pt x="282" y="69"/>
                </a:lnTo>
                <a:lnTo>
                  <a:pt x="274" y="80"/>
                </a:lnTo>
                <a:lnTo>
                  <a:pt x="270" y="87"/>
                </a:lnTo>
                <a:lnTo>
                  <a:pt x="270" y="90"/>
                </a:lnTo>
                <a:lnTo>
                  <a:pt x="272" y="91"/>
                </a:lnTo>
                <a:lnTo>
                  <a:pt x="272" y="91"/>
                </a:lnTo>
                <a:lnTo>
                  <a:pt x="275" y="93"/>
                </a:lnTo>
                <a:lnTo>
                  <a:pt x="279" y="91"/>
                </a:lnTo>
                <a:lnTo>
                  <a:pt x="283" y="89"/>
                </a:lnTo>
                <a:lnTo>
                  <a:pt x="283" y="89"/>
                </a:lnTo>
                <a:lnTo>
                  <a:pt x="283" y="99"/>
                </a:lnTo>
                <a:lnTo>
                  <a:pt x="282" y="122"/>
                </a:lnTo>
                <a:lnTo>
                  <a:pt x="282" y="122"/>
                </a:lnTo>
                <a:lnTo>
                  <a:pt x="282" y="134"/>
                </a:lnTo>
                <a:lnTo>
                  <a:pt x="283" y="143"/>
                </a:lnTo>
                <a:lnTo>
                  <a:pt x="284" y="151"/>
                </a:lnTo>
                <a:lnTo>
                  <a:pt x="283" y="160"/>
                </a:lnTo>
                <a:lnTo>
                  <a:pt x="283" y="160"/>
                </a:lnTo>
                <a:lnTo>
                  <a:pt x="282" y="167"/>
                </a:lnTo>
                <a:lnTo>
                  <a:pt x="282" y="174"/>
                </a:lnTo>
                <a:lnTo>
                  <a:pt x="283" y="180"/>
                </a:lnTo>
                <a:lnTo>
                  <a:pt x="286" y="187"/>
                </a:lnTo>
                <a:lnTo>
                  <a:pt x="286" y="187"/>
                </a:lnTo>
                <a:lnTo>
                  <a:pt x="295" y="202"/>
                </a:lnTo>
                <a:lnTo>
                  <a:pt x="295" y="202"/>
                </a:lnTo>
                <a:lnTo>
                  <a:pt x="297" y="206"/>
                </a:lnTo>
                <a:lnTo>
                  <a:pt x="299" y="207"/>
                </a:lnTo>
                <a:lnTo>
                  <a:pt x="299" y="214"/>
                </a:lnTo>
                <a:close/>
                <a:moveTo>
                  <a:pt x="507" y="448"/>
                </a:moveTo>
                <a:lnTo>
                  <a:pt x="507" y="448"/>
                </a:lnTo>
                <a:lnTo>
                  <a:pt x="507" y="446"/>
                </a:lnTo>
                <a:lnTo>
                  <a:pt x="508" y="446"/>
                </a:lnTo>
                <a:lnTo>
                  <a:pt x="511" y="449"/>
                </a:lnTo>
                <a:lnTo>
                  <a:pt x="516" y="454"/>
                </a:lnTo>
                <a:lnTo>
                  <a:pt x="516" y="454"/>
                </a:lnTo>
                <a:lnTo>
                  <a:pt x="521" y="529"/>
                </a:lnTo>
                <a:lnTo>
                  <a:pt x="521" y="529"/>
                </a:lnTo>
                <a:lnTo>
                  <a:pt x="521" y="549"/>
                </a:lnTo>
                <a:lnTo>
                  <a:pt x="520" y="563"/>
                </a:lnTo>
                <a:lnTo>
                  <a:pt x="517" y="578"/>
                </a:lnTo>
                <a:lnTo>
                  <a:pt x="517" y="578"/>
                </a:lnTo>
                <a:lnTo>
                  <a:pt x="515" y="602"/>
                </a:lnTo>
                <a:lnTo>
                  <a:pt x="511" y="616"/>
                </a:lnTo>
                <a:lnTo>
                  <a:pt x="508" y="623"/>
                </a:lnTo>
                <a:lnTo>
                  <a:pt x="507" y="625"/>
                </a:lnTo>
                <a:lnTo>
                  <a:pt x="507" y="625"/>
                </a:lnTo>
                <a:lnTo>
                  <a:pt x="503" y="629"/>
                </a:lnTo>
                <a:lnTo>
                  <a:pt x="499" y="634"/>
                </a:lnTo>
                <a:lnTo>
                  <a:pt x="498" y="638"/>
                </a:lnTo>
                <a:lnTo>
                  <a:pt x="488" y="641"/>
                </a:lnTo>
                <a:lnTo>
                  <a:pt x="488" y="641"/>
                </a:lnTo>
                <a:lnTo>
                  <a:pt x="498" y="603"/>
                </a:lnTo>
                <a:lnTo>
                  <a:pt x="498" y="603"/>
                </a:lnTo>
                <a:lnTo>
                  <a:pt x="499" y="585"/>
                </a:lnTo>
                <a:lnTo>
                  <a:pt x="503" y="536"/>
                </a:lnTo>
                <a:lnTo>
                  <a:pt x="503" y="536"/>
                </a:lnTo>
                <a:lnTo>
                  <a:pt x="506" y="504"/>
                </a:lnTo>
                <a:lnTo>
                  <a:pt x="507" y="477"/>
                </a:lnTo>
                <a:lnTo>
                  <a:pt x="507" y="448"/>
                </a:lnTo>
                <a:lnTo>
                  <a:pt x="507" y="44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3">
            <a:extLst>
              <a:ext uri="{FF2B5EF4-FFF2-40B4-BE49-F238E27FC236}">
                <a16:creationId xmlns:a16="http://schemas.microsoft.com/office/drawing/2014/main" id="{6C51F85F-DEB2-4071-8D3B-1E18ADFA21B5}"/>
              </a:ext>
            </a:extLst>
          </p:cNvPr>
          <p:cNvSpPr>
            <a:spLocks/>
          </p:cNvSpPr>
          <p:nvPr/>
        </p:nvSpPr>
        <p:spPr bwMode="auto">
          <a:xfrm>
            <a:off x="8103350" y="2695682"/>
            <a:ext cx="956608" cy="1736942"/>
          </a:xfrm>
          <a:custGeom>
            <a:avLst/>
            <a:gdLst>
              <a:gd name="T0" fmla="*/ 585 w 890"/>
              <a:gd name="T1" fmla="*/ 122 h 1616"/>
              <a:gd name="T2" fmla="*/ 628 w 890"/>
              <a:gd name="T3" fmla="*/ 35 h 1616"/>
              <a:gd name="T4" fmla="*/ 653 w 890"/>
              <a:gd name="T5" fmla="*/ 21 h 1616"/>
              <a:gd name="T6" fmla="*/ 714 w 890"/>
              <a:gd name="T7" fmla="*/ 0 h 1616"/>
              <a:gd name="T8" fmla="*/ 763 w 890"/>
              <a:gd name="T9" fmla="*/ 61 h 1616"/>
              <a:gd name="T10" fmla="*/ 835 w 890"/>
              <a:gd name="T11" fmla="*/ 70 h 1616"/>
              <a:gd name="T12" fmla="*/ 786 w 890"/>
              <a:gd name="T13" fmla="*/ 122 h 1616"/>
              <a:gd name="T14" fmla="*/ 803 w 890"/>
              <a:gd name="T15" fmla="*/ 207 h 1616"/>
              <a:gd name="T16" fmla="*/ 794 w 890"/>
              <a:gd name="T17" fmla="*/ 245 h 1616"/>
              <a:gd name="T18" fmla="*/ 752 w 890"/>
              <a:gd name="T19" fmla="*/ 266 h 1616"/>
              <a:gd name="T20" fmla="*/ 758 w 890"/>
              <a:gd name="T21" fmla="*/ 291 h 1616"/>
              <a:gd name="T22" fmla="*/ 797 w 890"/>
              <a:gd name="T23" fmla="*/ 350 h 1616"/>
              <a:gd name="T24" fmla="*/ 828 w 890"/>
              <a:gd name="T25" fmla="*/ 408 h 1616"/>
              <a:gd name="T26" fmla="*/ 841 w 890"/>
              <a:gd name="T27" fmla="*/ 525 h 1616"/>
              <a:gd name="T28" fmla="*/ 854 w 890"/>
              <a:gd name="T29" fmla="*/ 646 h 1616"/>
              <a:gd name="T30" fmla="*/ 862 w 890"/>
              <a:gd name="T31" fmla="*/ 774 h 1616"/>
              <a:gd name="T32" fmla="*/ 890 w 890"/>
              <a:gd name="T33" fmla="*/ 870 h 1616"/>
              <a:gd name="T34" fmla="*/ 868 w 890"/>
              <a:gd name="T35" fmla="*/ 952 h 1616"/>
              <a:gd name="T36" fmla="*/ 858 w 890"/>
              <a:gd name="T37" fmla="*/ 957 h 1616"/>
              <a:gd name="T38" fmla="*/ 859 w 890"/>
              <a:gd name="T39" fmla="*/ 934 h 1616"/>
              <a:gd name="T40" fmla="*/ 842 w 890"/>
              <a:gd name="T41" fmla="*/ 889 h 1616"/>
              <a:gd name="T42" fmla="*/ 830 w 890"/>
              <a:gd name="T43" fmla="*/ 885 h 1616"/>
              <a:gd name="T44" fmla="*/ 814 w 890"/>
              <a:gd name="T45" fmla="*/ 849 h 1616"/>
              <a:gd name="T46" fmla="*/ 796 w 890"/>
              <a:gd name="T47" fmla="*/ 773 h 1616"/>
              <a:gd name="T48" fmla="*/ 746 w 890"/>
              <a:gd name="T49" fmla="*/ 548 h 1616"/>
              <a:gd name="T50" fmla="*/ 634 w 890"/>
              <a:gd name="T51" fmla="*/ 713 h 1616"/>
              <a:gd name="T52" fmla="*/ 607 w 890"/>
              <a:gd name="T53" fmla="*/ 764 h 1616"/>
              <a:gd name="T54" fmla="*/ 553 w 890"/>
              <a:gd name="T55" fmla="*/ 875 h 1616"/>
              <a:gd name="T56" fmla="*/ 620 w 890"/>
              <a:gd name="T57" fmla="*/ 1119 h 1616"/>
              <a:gd name="T58" fmla="*/ 630 w 890"/>
              <a:gd name="T59" fmla="*/ 1164 h 1616"/>
              <a:gd name="T60" fmla="*/ 635 w 890"/>
              <a:gd name="T61" fmla="*/ 1275 h 1616"/>
              <a:gd name="T62" fmla="*/ 647 w 890"/>
              <a:gd name="T63" fmla="*/ 1477 h 1616"/>
              <a:gd name="T64" fmla="*/ 655 w 890"/>
              <a:gd name="T65" fmla="*/ 1517 h 1616"/>
              <a:gd name="T66" fmla="*/ 701 w 890"/>
              <a:gd name="T67" fmla="*/ 1569 h 1616"/>
              <a:gd name="T68" fmla="*/ 711 w 890"/>
              <a:gd name="T69" fmla="*/ 1600 h 1616"/>
              <a:gd name="T70" fmla="*/ 599 w 890"/>
              <a:gd name="T71" fmla="*/ 1600 h 1616"/>
              <a:gd name="T72" fmla="*/ 566 w 890"/>
              <a:gd name="T73" fmla="*/ 1591 h 1616"/>
              <a:gd name="T74" fmla="*/ 556 w 890"/>
              <a:gd name="T75" fmla="*/ 1545 h 1616"/>
              <a:gd name="T76" fmla="*/ 566 w 890"/>
              <a:gd name="T77" fmla="*/ 1490 h 1616"/>
              <a:gd name="T78" fmla="*/ 508 w 890"/>
              <a:gd name="T79" fmla="*/ 1329 h 1616"/>
              <a:gd name="T80" fmla="*/ 504 w 890"/>
              <a:gd name="T81" fmla="*/ 1195 h 1616"/>
              <a:gd name="T82" fmla="*/ 459 w 890"/>
              <a:gd name="T83" fmla="*/ 1114 h 1616"/>
              <a:gd name="T84" fmla="*/ 345 w 890"/>
              <a:gd name="T85" fmla="*/ 982 h 1616"/>
              <a:gd name="T86" fmla="*/ 292 w 890"/>
              <a:gd name="T87" fmla="*/ 920 h 1616"/>
              <a:gd name="T88" fmla="*/ 185 w 890"/>
              <a:gd name="T89" fmla="*/ 858 h 1616"/>
              <a:gd name="T90" fmla="*/ 135 w 890"/>
              <a:gd name="T91" fmla="*/ 829 h 1616"/>
              <a:gd name="T92" fmla="*/ 109 w 890"/>
              <a:gd name="T93" fmla="*/ 817 h 1616"/>
              <a:gd name="T94" fmla="*/ 76 w 890"/>
              <a:gd name="T95" fmla="*/ 816 h 1616"/>
              <a:gd name="T96" fmla="*/ 31 w 890"/>
              <a:gd name="T97" fmla="*/ 769 h 1616"/>
              <a:gd name="T98" fmla="*/ 0 w 890"/>
              <a:gd name="T99" fmla="*/ 723 h 1616"/>
              <a:gd name="T100" fmla="*/ 34 w 890"/>
              <a:gd name="T101" fmla="*/ 683 h 1616"/>
              <a:gd name="T102" fmla="*/ 76 w 890"/>
              <a:gd name="T103" fmla="*/ 706 h 1616"/>
              <a:gd name="T104" fmla="*/ 126 w 890"/>
              <a:gd name="T105" fmla="*/ 740 h 1616"/>
              <a:gd name="T106" fmla="*/ 289 w 890"/>
              <a:gd name="T107" fmla="*/ 791 h 1616"/>
              <a:gd name="T108" fmla="*/ 369 w 890"/>
              <a:gd name="T109" fmla="*/ 651 h 1616"/>
              <a:gd name="T110" fmla="*/ 435 w 890"/>
              <a:gd name="T111" fmla="*/ 522 h 1616"/>
              <a:gd name="T112" fmla="*/ 446 w 890"/>
              <a:gd name="T113" fmla="*/ 400 h 1616"/>
              <a:gd name="T114" fmla="*/ 477 w 890"/>
              <a:gd name="T115" fmla="*/ 328 h 1616"/>
              <a:gd name="T116" fmla="*/ 553 w 890"/>
              <a:gd name="T117" fmla="*/ 265 h 1616"/>
              <a:gd name="T118" fmla="*/ 616 w 890"/>
              <a:gd name="T119" fmla="*/ 239 h 1616"/>
              <a:gd name="T120" fmla="*/ 607 w 890"/>
              <a:gd name="T121" fmla="*/ 199 h 16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90" h="1616">
                <a:moveTo>
                  <a:pt x="605" y="184"/>
                </a:moveTo>
                <a:lnTo>
                  <a:pt x="605" y="184"/>
                </a:lnTo>
                <a:lnTo>
                  <a:pt x="594" y="163"/>
                </a:lnTo>
                <a:lnTo>
                  <a:pt x="588" y="147"/>
                </a:lnTo>
                <a:lnTo>
                  <a:pt x="585" y="140"/>
                </a:lnTo>
                <a:lnTo>
                  <a:pt x="584" y="136"/>
                </a:lnTo>
                <a:lnTo>
                  <a:pt x="584" y="136"/>
                </a:lnTo>
                <a:lnTo>
                  <a:pt x="585" y="122"/>
                </a:lnTo>
                <a:lnTo>
                  <a:pt x="589" y="98"/>
                </a:lnTo>
                <a:lnTo>
                  <a:pt x="594" y="73"/>
                </a:lnTo>
                <a:lnTo>
                  <a:pt x="598" y="66"/>
                </a:lnTo>
                <a:lnTo>
                  <a:pt x="601" y="61"/>
                </a:lnTo>
                <a:lnTo>
                  <a:pt x="601" y="61"/>
                </a:lnTo>
                <a:lnTo>
                  <a:pt x="617" y="45"/>
                </a:lnTo>
                <a:lnTo>
                  <a:pt x="628" y="35"/>
                </a:lnTo>
                <a:lnTo>
                  <a:pt x="628" y="35"/>
                </a:lnTo>
                <a:lnTo>
                  <a:pt x="629" y="30"/>
                </a:lnTo>
                <a:lnTo>
                  <a:pt x="632" y="26"/>
                </a:lnTo>
                <a:lnTo>
                  <a:pt x="634" y="25"/>
                </a:lnTo>
                <a:lnTo>
                  <a:pt x="634" y="25"/>
                </a:lnTo>
                <a:lnTo>
                  <a:pt x="639" y="23"/>
                </a:lnTo>
                <a:lnTo>
                  <a:pt x="646" y="23"/>
                </a:lnTo>
                <a:lnTo>
                  <a:pt x="646" y="23"/>
                </a:lnTo>
                <a:lnTo>
                  <a:pt x="653" y="21"/>
                </a:lnTo>
                <a:lnTo>
                  <a:pt x="669" y="14"/>
                </a:lnTo>
                <a:lnTo>
                  <a:pt x="686" y="8"/>
                </a:lnTo>
                <a:lnTo>
                  <a:pt x="693" y="5"/>
                </a:lnTo>
                <a:lnTo>
                  <a:pt x="698" y="4"/>
                </a:lnTo>
                <a:lnTo>
                  <a:pt x="698" y="4"/>
                </a:lnTo>
                <a:lnTo>
                  <a:pt x="706" y="3"/>
                </a:lnTo>
                <a:lnTo>
                  <a:pt x="711" y="0"/>
                </a:lnTo>
                <a:lnTo>
                  <a:pt x="714" y="0"/>
                </a:lnTo>
                <a:lnTo>
                  <a:pt x="716" y="0"/>
                </a:lnTo>
                <a:lnTo>
                  <a:pt x="719" y="1"/>
                </a:lnTo>
                <a:lnTo>
                  <a:pt x="723" y="4"/>
                </a:lnTo>
                <a:lnTo>
                  <a:pt x="723" y="4"/>
                </a:lnTo>
                <a:lnTo>
                  <a:pt x="733" y="17"/>
                </a:lnTo>
                <a:lnTo>
                  <a:pt x="747" y="36"/>
                </a:lnTo>
                <a:lnTo>
                  <a:pt x="763" y="61"/>
                </a:lnTo>
                <a:lnTo>
                  <a:pt x="763" y="61"/>
                </a:lnTo>
                <a:lnTo>
                  <a:pt x="833" y="57"/>
                </a:lnTo>
                <a:lnTo>
                  <a:pt x="833" y="57"/>
                </a:lnTo>
                <a:lnTo>
                  <a:pt x="839" y="57"/>
                </a:lnTo>
                <a:lnTo>
                  <a:pt x="841" y="59"/>
                </a:lnTo>
                <a:lnTo>
                  <a:pt x="841" y="63"/>
                </a:lnTo>
                <a:lnTo>
                  <a:pt x="840" y="66"/>
                </a:lnTo>
                <a:lnTo>
                  <a:pt x="840" y="66"/>
                </a:lnTo>
                <a:lnTo>
                  <a:pt x="835" y="70"/>
                </a:lnTo>
                <a:lnTo>
                  <a:pt x="824" y="75"/>
                </a:lnTo>
                <a:lnTo>
                  <a:pt x="812" y="81"/>
                </a:lnTo>
                <a:lnTo>
                  <a:pt x="812" y="81"/>
                </a:lnTo>
                <a:lnTo>
                  <a:pt x="806" y="90"/>
                </a:lnTo>
                <a:lnTo>
                  <a:pt x="800" y="102"/>
                </a:lnTo>
                <a:lnTo>
                  <a:pt x="800" y="102"/>
                </a:lnTo>
                <a:lnTo>
                  <a:pt x="792" y="112"/>
                </a:lnTo>
                <a:lnTo>
                  <a:pt x="786" y="122"/>
                </a:lnTo>
                <a:lnTo>
                  <a:pt x="786" y="122"/>
                </a:lnTo>
                <a:lnTo>
                  <a:pt x="794" y="147"/>
                </a:lnTo>
                <a:lnTo>
                  <a:pt x="794" y="147"/>
                </a:lnTo>
                <a:lnTo>
                  <a:pt x="800" y="163"/>
                </a:lnTo>
                <a:lnTo>
                  <a:pt x="803" y="176"/>
                </a:lnTo>
                <a:lnTo>
                  <a:pt x="803" y="176"/>
                </a:lnTo>
                <a:lnTo>
                  <a:pt x="803" y="207"/>
                </a:lnTo>
                <a:lnTo>
                  <a:pt x="803" y="207"/>
                </a:lnTo>
                <a:lnTo>
                  <a:pt x="800" y="214"/>
                </a:lnTo>
                <a:lnTo>
                  <a:pt x="797" y="219"/>
                </a:lnTo>
                <a:lnTo>
                  <a:pt x="797" y="223"/>
                </a:lnTo>
                <a:lnTo>
                  <a:pt x="797" y="223"/>
                </a:lnTo>
                <a:lnTo>
                  <a:pt x="797" y="232"/>
                </a:lnTo>
                <a:lnTo>
                  <a:pt x="796" y="238"/>
                </a:lnTo>
                <a:lnTo>
                  <a:pt x="794" y="245"/>
                </a:lnTo>
                <a:lnTo>
                  <a:pt x="794" y="245"/>
                </a:lnTo>
                <a:lnTo>
                  <a:pt x="791" y="251"/>
                </a:lnTo>
                <a:lnTo>
                  <a:pt x="787" y="255"/>
                </a:lnTo>
                <a:lnTo>
                  <a:pt x="782" y="259"/>
                </a:lnTo>
                <a:lnTo>
                  <a:pt x="776" y="261"/>
                </a:lnTo>
                <a:lnTo>
                  <a:pt x="776" y="261"/>
                </a:lnTo>
                <a:lnTo>
                  <a:pt x="768" y="264"/>
                </a:lnTo>
                <a:lnTo>
                  <a:pt x="760" y="265"/>
                </a:lnTo>
                <a:lnTo>
                  <a:pt x="752" y="266"/>
                </a:lnTo>
                <a:lnTo>
                  <a:pt x="750" y="268"/>
                </a:lnTo>
                <a:lnTo>
                  <a:pt x="750" y="269"/>
                </a:lnTo>
                <a:lnTo>
                  <a:pt x="750" y="269"/>
                </a:lnTo>
                <a:lnTo>
                  <a:pt x="749" y="274"/>
                </a:lnTo>
                <a:lnTo>
                  <a:pt x="750" y="279"/>
                </a:lnTo>
                <a:lnTo>
                  <a:pt x="752" y="284"/>
                </a:lnTo>
                <a:lnTo>
                  <a:pt x="752" y="284"/>
                </a:lnTo>
                <a:lnTo>
                  <a:pt x="758" y="291"/>
                </a:lnTo>
                <a:lnTo>
                  <a:pt x="761" y="297"/>
                </a:lnTo>
                <a:lnTo>
                  <a:pt x="765" y="304"/>
                </a:lnTo>
                <a:lnTo>
                  <a:pt x="765" y="304"/>
                </a:lnTo>
                <a:lnTo>
                  <a:pt x="770" y="313"/>
                </a:lnTo>
                <a:lnTo>
                  <a:pt x="781" y="326"/>
                </a:lnTo>
                <a:lnTo>
                  <a:pt x="794" y="344"/>
                </a:lnTo>
                <a:lnTo>
                  <a:pt x="794" y="344"/>
                </a:lnTo>
                <a:lnTo>
                  <a:pt x="797" y="350"/>
                </a:lnTo>
                <a:lnTo>
                  <a:pt x="803" y="358"/>
                </a:lnTo>
                <a:lnTo>
                  <a:pt x="806" y="369"/>
                </a:lnTo>
                <a:lnTo>
                  <a:pt x="806" y="369"/>
                </a:lnTo>
                <a:lnTo>
                  <a:pt x="810" y="376"/>
                </a:lnTo>
                <a:lnTo>
                  <a:pt x="813" y="381"/>
                </a:lnTo>
                <a:lnTo>
                  <a:pt x="822" y="394"/>
                </a:lnTo>
                <a:lnTo>
                  <a:pt x="826" y="400"/>
                </a:lnTo>
                <a:lnTo>
                  <a:pt x="828" y="408"/>
                </a:lnTo>
                <a:lnTo>
                  <a:pt x="831" y="416"/>
                </a:lnTo>
                <a:lnTo>
                  <a:pt x="832" y="425"/>
                </a:lnTo>
                <a:lnTo>
                  <a:pt x="832" y="425"/>
                </a:lnTo>
                <a:lnTo>
                  <a:pt x="835" y="452"/>
                </a:lnTo>
                <a:lnTo>
                  <a:pt x="839" y="485"/>
                </a:lnTo>
                <a:lnTo>
                  <a:pt x="842" y="513"/>
                </a:lnTo>
                <a:lnTo>
                  <a:pt x="842" y="522"/>
                </a:lnTo>
                <a:lnTo>
                  <a:pt x="841" y="525"/>
                </a:lnTo>
                <a:lnTo>
                  <a:pt x="840" y="526"/>
                </a:lnTo>
                <a:lnTo>
                  <a:pt x="840" y="526"/>
                </a:lnTo>
                <a:lnTo>
                  <a:pt x="827" y="534"/>
                </a:lnTo>
                <a:lnTo>
                  <a:pt x="818" y="539"/>
                </a:lnTo>
                <a:lnTo>
                  <a:pt x="818" y="539"/>
                </a:lnTo>
                <a:lnTo>
                  <a:pt x="832" y="576"/>
                </a:lnTo>
                <a:lnTo>
                  <a:pt x="844" y="611"/>
                </a:lnTo>
                <a:lnTo>
                  <a:pt x="854" y="646"/>
                </a:lnTo>
                <a:lnTo>
                  <a:pt x="854" y="646"/>
                </a:lnTo>
                <a:lnTo>
                  <a:pt x="858" y="663"/>
                </a:lnTo>
                <a:lnTo>
                  <a:pt x="860" y="683"/>
                </a:lnTo>
                <a:lnTo>
                  <a:pt x="862" y="705"/>
                </a:lnTo>
                <a:lnTo>
                  <a:pt x="863" y="726"/>
                </a:lnTo>
                <a:lnTo>
                  <a:pt x="862" y="760"/>
                </a:lnTo>
                <a:lnTo>
                  <a:pt x="862" y="774"/>
                </a:lnTo>
                <a:lnTo>
                  <a:pt x="862" y="774"/>
                </a:lnTo>
                <a:lnTo>
                  <a:pt x="864" y="802"/>
                </a:lnTo>
                <a:lnTo>
                  <a:pt x="864" y="802"/>
                </a:lnTo>
                <a:lnTo>
                  <a:pt x="867" y="831"/>
                </a:lnTo>
                <a:lnTo>
                  <a:pt x="867" y="831"/>
                </a:lnTo>
                <a:lnTo>
                  <a:pt x="878" y="847"/>
                </a:lnTo>
                <a:lnTo>
                  <a:pt x="886" y="858"/>
                </a:lnTo>
                <a:lnTo>
                  <a:pt x="889" y="865"/>
                </a:lnTo>
                <a:lnTo>
                  <a:pt x="890" y="870"/>
                </a:lnTo>
                <a:lnTo>
                  <a:pt x="890" y="870"/>
                </a:lnTo>
                <a:lnTo>
                  <a:pt x="890" y="893"/>
                </a:lnTo>
                <a:lnTo>
                  <a:pt x="889" y="904"/>
                </a:lnTo>
                <a:lnTo>
                  <a:pt x="886" y="916"/>
                </a:lnTo>
                <a:lnTo>
                  <a:pt x="886" y="916"/>
                </a:lnTo>
                <a:lnTo>
                  <a:pt x="882" y="928"/>
                </a:lnTo>
                <a:lnTo>
                  <a:pt x="876" y="940"/>
                </a:lnTo>
                <a:lnTo>
                  <a:pt x="868" y="952"/>
                </a:lnTo>
                <a:lnTo>
                  <a:pt x="866" y="956"/>
                </a:lnTo>
                <a:lnTo>
                  <a:pt x="863" y="957"/>
                </a:lnTo>
                <a:lnTo>
                  <a:pt x="863" y="957"/>
                </a:lnTo>
                <a:lnTo>
                  <a:pt x="859" y="957"/>
                </a:lnTo>
                <a:lnTo>
                  <a:pt x="858" y="958"/>
                </a:lnTo>
                <a:lnTo>
                  <a:pt x="857" y="958"/>
                </a:lnTo>
                <a:lnTo>
                  <a:pt x="858" y="957"/>
                </a:lnTo>
                <a:lnTo>
                  <a:pt x="858" y="957"/>
                </a:lnTo>
                <a:lnTo>
                  <a:pt x="859" y="955"/>
                </a:lnTo>
                <a:lnTo>
                  <a:pt x="860" y="953"/>
                </a:lnTo>
                <a:lnTo>
                  <a:pt x="862" y="952"/>
                </a:lnTo>
                <a:lnTo>
                  <a:pt x="862" y="948"/>
                </a:lnTo>
                <a:lnTo>
                  <a:pt x="862" y="948"/>
                </a:lnTo>
                <a:lnTo>
                  <a:pt x="859" y="940"/>
                </a:lnTo>
                <a:lnTo>
                  <a:pt x="859" y="934"/>
                </a:lnTo>
                <a:lnTo>
                  <a:pt x="859" y="934"/>
                </a:lnTo>
                <a:lnTo>
                  <a:pt x="860" y="922"/>
                </a:lnTo>
                <a:lnTo>
                  <a:pt x="860" y="922"/>
                </a:lnTo>
                <a:lnTo>
                  <a:pt x="860" y="920"/>
                </a:lnTo>
                <a:lnTo>
                  <a:pt x="860" y="916"/>
                </a:lnTo>
                <a:lnTo>
                  <a:pt x="859" y="913"/>
                </a:lnTo>
                <a:lnTo>
                  <a:pt x="859" y="913"/>
                </a:lnTo>
                <a:lnTo>
                  <a:pt x="842" y="889"/>
                </a:lnTo>
                <a:lnTo>
                  <a:pt x="842" y="889"/>
                </a:lnTo>
                <a:lnTo>
                  <a:pt x="840" y="895"/>
                </a:lnTo>
                <a:lnTo>
                  <a:pt x="839" y="899"/>
                </a:lnTo>
                <a:lnTo>
                  <a:pt x="837" y="901"/>
                </a:lnTo>
                <a:lnTo>
                  <a:pt x="835" y="901"/>
                </a:lnTo>
                <a:lnTo>
                  <a:pt x="835" y="901"/>
                </a:lnTo>
                <a:lnTo>
                  <a:pt x="833" y="899"/>
                </a:lnTo>
                <a:lnTo>
                  <a:pt x="831" y="895"/>
                </a:lnTo>
                <a:lnTo>
                  <a:pt x="830" y="885"/>
                </a:lnTo>
                <a:lnTo>
                  <a:pt x="828" y="874"/>
                </a:lnTo>
                <a:lnTo>
                  <a:pt x="827" y="868"/>
                </a:lnTo>
                <a:lnTo>
                  <a:pt x="827" y="868"/>
                </a:lnTo>
                <a:lnTo>
                  <a:pt x="821" y="863"/>
                </a:lnTo>
                <a:lnTo>
                  <a:pt x="818" y="859"/>
                </a:lnTo>
                <a:lnTo>
                  <a:pt x="815" y="853"/>
                </a:lnTo>
                <a:lnTo>
                  <a:pt x="815" y="853"/>
                </a:lnTo>
                <a:lnTo>
                  <a:pt x="814" y="849"/>
                </a:lnTo>
                <a:lnTo>
                  <a:pt x="814" y="843"/>
                </a:lnTo>
                <a:lnTo>
                  <a:pt x="817" y="831"/>
                </a:lnTo>
                <a:lnTo>
                  <a:pt x="819" y="817"/>
                </a:lnTo>
                <a:lnTo>
                  <a:pt x="808" y="796"/>
                </a:lnTo>
                <a:lnTo>
                  <a:pt x="808" y="796"/>
                </a:lnTo>
                <a:lnTo>
                  <a:pt x="799" y="781"/>
                </a:lnTo>
                <a:lnTo>
                  <a:pt x="799" y="781"/>
                </a:lnTo>
                <a:lnTo>
                  <a:pt x="796" y="773"/>
                </a:lnTo>
                <a:lnTo>
                  <a:pt x="791" y="758"/>
                </a:lnTo>
                <a:lnTo>
                  <a:pt x="782" y="714"/>
                </a:lnTo>
                <a:lnTo>
                  <a:pt x="772" y="669"/>
                </a:lnTo>
                <a:lnTo>
                  <a:pt x="765" y="642"/>
                </a:lnTo>
                <a:lnTo>
                  <a:pt x="765" y="642"/>
                </a:lnTo>
                <a:lnTo>
                  <a:pt x="760" y="621"/>
                </a:lnTo>
                <a:lnTo>
                  <a:pt x="754" y="589"/>
                </a:lnTo>
                <a:lnTo>
                  <a:pt x="746" y="548"/>
                </a:lnTo>
                <a:lnTo>
                  <a:pt x="746" y="548"/>
                </a:lnTo>
                <a:lnTo>
                  <a:pt x="742" y="543"/>
                </a:lnTo>
                <a:lnTo>
                  <a:pt x="737" y="534"/>
                </a:lnTo>
                <a:lnTo>
                  <a:pt x="734" y="528"/>
                </a:lnTo>
                <a:lnTo>
                  <a:pt x="734" y="528"/>
                </a:lnTo>
                <a:lnTo>
                  <a:pt x="688" y="614"/>
                </a:lnTo>
                <a:lnTo>
                  <a:pt x="655" y="677"/>
                </a:lnTo>
                <a:lnTo>
                  <a:pt x="634" y="713"/>
                </a:lnTo>
                <a:lnTo>
                  <a:pt x="634" y="713"/>
                </a:lnTo>
                <a:lnTo>
                  <a:pt x="628" y="723"/>
                </a:lnTo>
                <a:lnTo>
                  <a:pt x="621" y="731"/>
                </a:lnTo>
                <a:lnTo>
                  <a:pt x="616" y="738"/>
                </a:lnTo>
                <a:lnTo>
                  <a:pt x="612" y="747"/>
                </a:lnTo>
                <a:lnTo>
                  <a:pt x="612" y="747"/>
                </a:lnTo>
                <a:lnTo>
                  <a:pt x="608" y="756"/>
                </a:lnTo>
                <a:lnTo>
                  <a:pt x="607" y="764"/>
                </a:lnTo>
                <a:lnTo>
                  <a:pt x="605" y="772"/>
                </a:lnTo>
                <a:lnTo>
                  <a:pt x="599" y="782"/>
                </a:lnTo>
                <a:lnTo>
                  <a:pt x="599" y="782"/>
                </a:lnTo>
                <a:lnTo>
                  <a:pt x="578" y="823"/>
                </a:lnTo>
                <a:lnTo>
                  <a:pt x="562" y="853"/>
                </a:lnTo>
                <a:lnTo>
                  <a:pt x="562" y="853"/>
                </a:lnTo>
                <a:lnTo>
                  <a:pt x="553" y="875"/>
                </a:lnTo>
                <a:lnTo>
                  <a:pt x="553" y="875"/>
                </a:lnTo>
                <a:lnTo>
                  <a:pt x="566" y="919"/>
                </a:lnTo>
                <a:lnTo>
                  <a:pt x="576" y="960"/>
                </a:lnTo>
                <a:lnTo>
                  <a:pt x="587" y="1003"/>
                </a:lnTo>
                <a:lnTo>
                  <a:pt x="587" y="1003"/>
                </a:lnTo>
                <a:lnTo>
                  <a:pt x="592" y="1024"/>
                </a:lnTo>
                <a:lnTo>
                  <a:pt x="597" y="1045"/>
                </a:lnTo>
                <a:lnTo>
                  <a:pt x="607" y="1082"/>
                </a:lnTo>
                <a:lnTo>
                  <a:pt x="620" y="1119"/>
                </a:lnTo>
                <a:lnTo>
                  <a:pt x="620" y="1119"/>
                </a:lnTo>
                <a:lnTo>
                  <a:pt x="625" y="1127"/>
                </a:lnTo>
                <a:lnTo>
                  <a:pt x="628" y="1135"/>
                </a:lnTo>
                <a:lnTo>
                  <a:pt x="629" y="1142"/>
                </a:lnTo>
                <a:lnTo>
                  <a:pt x="629" y="1142"/>
                </a:lnTo>
                <a:lnTo>
                  <a:pt x="629" y="1154"/>
                </a:lnTo>
                <a:lnTo>
                  <a:pt x="630" y="1164"/>
                </a:lnTo>
                <a:lnTo>
                  <a:pt x="630" y="1164"/>
                </a:lnTo>
                <a:lnTo>
                  <a:pt x="629" y="1196"/>
                </a:lnTo>
                <a:lnTo>
                  <a:pt x="629" y="1196"/>
                </a:lnTo>
                <a:lnTo>
                  <a:pt x="629" y="1205"/>
                </a:lnTo>
                <a:lnTo>
                  <a:pt x="629" y="1212"/>
                </a:lnTo>
                <a:lnTo>
                  <a:pt x="633" y="1231"/>
                </a:lnTo>
                <a:lnTo>
                  <a:pt x="633" y="1231"/>
                </a:lnTo>
                <a:lnTo>
                  <a:pt x="634" y="1248"/>
                </a:lnTo>
                <a:lnTo>
                  <a:pt x="635" y="1275"/>
                </a:lnTo>
                <a:lnTo>
                  <a:pt x="637" y="1347"/>
                </a:lnTo>
                <a:lnTo>
                  <a:pt x="638" y="1447"/>
                </a:lnTo>
                <a:lnTo>
                  <a:pt x="638" y="1447"/>
                </a:lnTo>
                <a:lnTo>
                  <a:pt x="637" y="1479"/>
                </a:lnTo>
                <a:lnTo>
                  <a:pt x="637" y="1479"/>
                </a:lnTo>
                <a:lnTo>
                  <a:pt x="641" y="1477"/>
                </a:lnTo>
                <a:lnTo>
                  <a:pt x="644" y="1476"/>
                </a:lnTo>
                <a:lnTo>
                  <a:pt x="647" y="1477"/>
                </a:lnTo>
                <a:lnTo>
                  <a:pt x="648" y="1478"/>
                </a:lnTo>
                <a:lnTo>
                  <a:pt x="648" y="1478"/>
                </a:lnTo>
                <a:lnTo>
                  <a:pt x="651" y="1482"/>
                </a:lnTo>
                <a:lnTo>
                  <a:pt x="653" y="1483"/>
                </a:lnTo>
                <a:lnTo>
                  <a:pt x="655" y="1487"/>
                </a:lnTo>
                <a:lnTo>
                  <a:pt x="655" y="1496"/>
                </a:lnTo>
                <a:lnTo>
                  <a:pt x="655" y="1496"/>
                </a:lnTo>
                <a:lnTo>
                  <a:pt x="655" y="1517"/>
                </a:lnTo>
                <a:lnTo>
                  <a:pt x="655" y="1523"/>
                </a:lnTo>
                <a:lnTo>
                  <a:pt x="655" y="1528"/>
                </a:lnTo>
                <a:lnTo>
                  <a:pt x="655" y="1528"/>
                </a:lnTo>
                <a:lnTo>
                  <a:pt x="657" y="1532"/>
                </a:lnTo>
                <a:lnTo>
                  <a:pt x="664" y="1537"/>
                </a:lnTo>
                <a:lnTo>
                  <a:pt x="679" y="1550"/>
                </a:lnTo>
                <a:lnTo>
                  <a:pt x="695" y="1563"/>
                </a:lnTo>
                <a:lnTo>
                  <a:pt x="701" y="1569"/>
                </a:lnTo>
                <a:lnTo>
                  <a:pt x="705" y="1573"/>
                </a:lnTo>
                <a:lnTo>
                  <a:pt x="705" y="1573"/>
                </a:lnTo>
                <a:lnTo>
                  <a:pt x="713" y="1586"/>
                </a:lnTo>
                <a:lnTo>
                  <a:pt x="715" y="1593"/>
                </a:lnTo>
                <a:lnTo>
                  <a:pt x="715" y="1595"/>
                </a:lnTo>
                <a:lnTo>
                  <a:pt x="714" y="1598"/>
                </a:lnTo>
                <a:lnTo>
                  <a:pt x="714" y="1598"/>
                </a:lnTo>
                <a:lnTo>
                  <a:pt x="711" y="1600"/>
                </a:lnTo>
                <a:lnTo>
                  <a:pt x="705" y="1604"/>
                </a:lnTo>
                <a:lnTo>
                  <a:pt x="688" y="1609"/>
                </a:lnTo>
                <a:lnTo>
                  <a:pt x="669" y="1615"/>
                </a:lnTo>
                <a:lnTo>
                  <a:pt x="653" y="1616"/>
                </a:lnTo>
                <a:lnTo>
                  <a:pt x="653" y="1616"/>
                </a:lnTo>
                <a:lnTo>
                  <a:pt x="641" y="1613"/>
                </a:lnTo>
                <a:lnTo>
                  <a:pt x="624" y="1609"/>
                </a:lnTo>
                <a:lnTo>
                  <a:pt x="599" y="1600"/>
                </a:lnTo>
                <a:lnTo>
                  <a:pt x="599" y="1600"/>
                </a:lnTo>
                <a:lnTo>
                  <a:pt x="593" y="1598"/>
                </a:lnTo>
                <a:lnTo>
                  <a:pt x="588" y="1598"/>
                </a:lnTo>
                <a:lnTo>
                  <a:pt x="581" y="1596"/>
                </a:lnTo>
                <a:lnTo>
                  <a:pt x="576" y="1595"/>
                </a:lnTo>
                <a:lnTo>
                  <a:pt x="576" y="1595"/>
                </a:lnTo>
                <a:lnTo>
                  <a:pt x="571" y="1593"/>
                </a:lnTo>
                <a:lnTo>
                  <a:pt x="566" y="1591"/>
                </a:lnTo>
                <a:lnTo>
                  <a:pt x="563" y="1590"/>
                </a:lnTo>
                <a:lnTo>
                  <a:pt x="561" y="1589"/>
                </a:lnTo>
                <a:lnTo>
                  <a:pt x="560" y="1585"/>
                </a:lnTo>
                <a:lnTo>
                  <a:pt x="558" y="1581"/>
                </a:lnTo>
                <a:lnTo>
                  <a:pt x="558" y="1581"/>
                </a:lnTo>
                <a:lnTo>
                  <a:pt x="557" y="1569"/>
                </a:lnTo>
                <a:lnTo>
                  <a:pt x="556" y="1557"/>
                </a:lnTo>
                <a:lnTo>
                  <a:pt x="556" y="1545"/>
                </a:lnTo>
                <a:lnTo>
                  <a:pt x="557" y="1541"/>
                </a:lnTo>
                <a:lnTo>
                  <a:pt x="558" y="1539"/>
                </a:lnTo>
                <a:lnTo>
                  <a:pt x="558" y="1539"/>
                </a:lnTo>
                <a:lnTo>
                  <a:pt x="561" y="1535"/>
                </a:lnTo>
                <a:lnTo>
                  <a:pt x="563" y="1527"/>
                </a:lnTo>
                <a:lnTo>
                  <a:pt x="565" y="1517"/>
                </a:lnTo>
                <a:lnTo>
                  <a:pt x="566" y="1504"/>
                </a:lnTo>
                <a:lnTo>
                  <a:pt x="566" y="1490"/>
                </a:lnTo>
                <a:lnTo>
                  <a:pt x="566" y="1474"/>
                </a:lnTo>
                <a:lnTo>
                  <a:pt x="563" y="1459"/>
                </a:lnTo>
                <a:lnTo>
                  <a:pt x="558" y="1445"/>
                </a:lnTo>
                <a:lnTo>
                  <a:pt x="558" y="1445"/>
                </a:lnTo>
                <a:lnTo>
                  <a:pt x="543" y="1411"/>
                </a:lnTo>
                <a:lnTo>
                  <a:pt x="524" y="1370"/>
                </a:lnTo>
                <a:lnTo>
                  <a:pt x="515" y="1348"/>
                </a:lnTo>
                <a:lnTo>
                  <a:pt x="508" y="1329"/>
                </a:lnTo>
                <a:lnTo>
                  <a:pt x="503" y="1311"/>
                </a:lnTo>
                <a:lnTo>
                  <a:pt x="502" y="1303"/>
                </a:lnTo>
                <a:lnTo>
                  <a:pt x="500" y="1295"/>
                </a:lnTo>
                <a:lnTo>
                  <a:pt x="500" y="1295"/>
                </a:lnTo>
                <a:lnTo>
                  <a:pt x="503" y="1235"/>
                </a:lnTo>
                <a:lnTo>
                  <a:pt x="504" y="1209"/>
                </a:lnTo>
                <a:lnTo>
                  <a:pt x="504" y="1195"/>
                </a:lnTo>
                <a:lnTo>
                  <a:pt x="504" y="1195"/>
                </a:lnTo>
                <a:lnTo>
                  <a:pt x="503" y="1191"/>
                </a:lnTo>
                <a:lnTo>
                  <a:pt x="503" y="1190"/>
                </a:lnTo>
                <a:lnTo>
                  <a:pt x="500" y="1184"/>
                </a:lnTo>
                <a:lnTo>
                  <a:pt x="494" y="1169"/>
                </a:lnTo>
                <a:lnTo>
                  <a:pt x="494" y="1169"/>
                </a:lnTo>
                <a:lnTo>
                  <a:pt x="482" y="1150"/>
                </a:lnTo>
                <a:lnTo>
                  <a:pt x="471" y="1131"/>
                </a:lnTo>
                <a:lnTo>
                  <a:pt x="459" y="1114"/>
                </a:lnTo>
                <a:lnTo>
                  <a:pt x="449" y="1099"/>
                </a:lnTo>
                <a:lnTo>
                  <a:pt x="449" y="1099"/>
                </a:lnTo>
                <a:lnTo>
                  <a:pt x="400" y="1011"/>
                </a:lnTo>
                <a:lnTo>
                  <a:pt x="400" y="1011"/>
                </a:lnTo>
                <a:lnTo>
                  <a:pt x="386" y="1005"/>
                </a:lnTo>
                <a:lnTo>
                  <a:pt x="354" y="988"/>
                </a:lnTo>
                <a:lnTo>
                  <a:pt x="354" y="988"/>
                </a:lnTo>
                <a:lnTo>
                  <a:pt x="345" y="982"/>
                </a:lnTo>
                <a:lnTo>
                  <a:pt x="338" y="976"/>
                </a:lnTo>
                <a:lnTo>
                  <a:pt x="333" y="970"/>
                </a:lnTo>
                <a:lnTo>
                  <a:pt x="328" y="965"/>
                </a:lnTo>
                <a:lnTo>
                  <a:pt x="322" y="953"/>
                </a:lnTo>
                <a:lnTo>
                  <a:pt x="318" y="946"/>
                </a:lnTo>
                <a:lnTo>
                  <a:pt x="318" y="946"/>
                </a:lnTo>
                <a:lnTo>
                  <a:pt x="307" y="935"/>
                </a:lnTo>
                <a:lnTo>
                  <a:pt x="292" y="920"/>
                </a:lnTo>
                <a:lnTo>
                  <a:pt x="274" y="906"/>
                </a:lnTo>
                <a:lnTo>
                  <a:pt x="266" y="901"/>
                </a:lnTo>
                <a:lnTo>
                  <a:pt x="260" y="897"/>
                </a:lnTo>
                <a:lnTo>
                  <a:pt x="260" y="897"/>
                </a:lnTo>
                <a:lnTo>
                  <a:pt x="221" y="880"/>
                </a:lnTo>
                <a:lnTo>
                  <a:pt x="201" y="868"/>
                </a:lnTo>
                <a:lnTo>
                  <a:pt x="192" y="863"/>
                </a:lnTo>
                <a:lnTo>
                  <a:pt x="185" y="858"/>
                </a:lnTo>
                <a:lnTo>
                  <a:pt x="185" y="858"/>
                </a:lnTo>
                <a:lnTo>
                  <a:pt x="172" y="848"/>
                </a:lnTo>
                <a:lnTo>
                  <a:pt x="160" y="838"/>
                </a:lnTo>
                <a:lnTo>
                  <a:pt x="143" y="826"/>
                </a:lnTo>
                <a:lnTo>
                  <a:pt x="143" y="826"/>
                </a:lnTo>
                <a:lnTo>
                  <a:pt x="142" y="827"/>
                </a:lnTo>
                <a:lnTo>
                  <a:pt x="139" y="829"/>
                </a:lnTo>
                <a:lnTo>
                  <a:pt x="135" y="829"/>
                </a:lnTo>
                <a:lnTo>
                  <a:pt x="135" y="829"/>
                </a:lnTo>
                <a:lnTo>
                  <a:pt x="131" y="829"/>
                </a:lnTo>
                <a:lnTo>
                  <a:pt x="127" y="827"/>
                </a:lnTo>
                <a:lnTo>
                  <a:pt x="120" y="822"/>
                </a:lnTo>
                <a:lnTo>
                  <a:pt x="113" y="818"/>
                </a:lnTo>
                <a:lnTo>
                  <a:pt x="109" y="817"/>
                </a:lnTo>
                <a:lnTo>
                  <a:pt x="109" y="817"/>
                </a:lnTo>
                <a:lnTo>
                  <a:pt x="109" y="817"/>
                </a:lnTo>
                <a:lnTo>
                  <a:pt x="109" y="820"/>
                </a:lnTo>
                <a:lnTo>
                  <a:pt x="111" y="822"/>
                </a:lnTo>
                <a:lnTo>
                  <a:pt x="109" y="825"/>
                </a:lnTo>
                <a:lnTo>
                  <a:pt x="107" y="826"/>
                </a:lnTo>
                <a:lnTo>
                  <a:pt x="100" y="825"/>
                </a:lnTo>
                <a:lnTo>
                  <a:pt x="91" y="822"/>
                </a:lnTo>
                <a:lnTo>
                  <a:pt x="76" y="816"/>
                </a:lnTo>
                <a:lnTo>
                  <a:pt x="76" y="816"/>
                </a:lnTo>
                <a:lnTo>
                  <a:pt x="61" y="807"/>
                </a:lnTo>
                <a:lnTo>
                  <a:pt x="50" y="799"/>
                </a:lnTo>
                <a:lnTo>
                  <a:pt x="44" y="793"/>
                </a:lnTo>
                <a:lnTo>
                  <a:pt x="39" y="786"/>
                </a:lnTo>
                <a:lnTo>
                  <a:pt x="36" y="781"/>
                </a:lnTo>
                <a:lnTo>
                  <a:pt x="35" y="776"/>
                </a:lnTo>
                <a:lnTo>
                  <a:pt x="34" y="772"/>
                </a:lnTo>
                <a:lnTo>
                  <a:pt x="31" y="769"/>
                </a:lnTo>
                <a:lnTo>
                  <a:pt x="31" y="769"/>
                </a:lnTo>
                <a:lnTo>
                  <a:pt x="23" y="762"/>
                </a:lnTo>
                <a:lnTo>
                  <a:pt x="13" y="751"/>
                </a:lnTo>
                <a:lnTo>
                  <a:pt x="4" y="740"/>
                </a:lnTo>
                <a:lnTo>
                  <a:pt x="1" y="735"/>
                </a:lnTo>
                <a:lnTo>
                  <a:pt x="0" y="729"/>
                </a:lnTo>
                <a:lnTo>
                  <a:pt x="0" y="729"/>
                </a:lnTo>
                <a:lnTo>
                  <a:pt x="0" y="723"/>
                </a:lnTo>
                <a:lnTo>
                  <a:pt x="3" y="717"/>
                </a:lnTo>
                <a:lnTo>
                  <a:pt x="7" y="709"/>
                </a:lnTo>
                <a:lnTo>
                  <a:pt x="12" y="702"/>
                </a:lnTo>
                <a:lnTo>
                  <a:pt x="17" y="695"/>
                </a:lnTo>
                <a:lnTo>
                  <a:pt x="22" y="690"/>
                </a:lnTo>
                <a:lnTo>
                  <a:pt x="28" y="686"/>
                </a:lnTo>
                <a:lnTo>
                  <a:pt x="34" y="683"/>
                </a:lnTo>
                <a:lnTo>
                  <a:pt x="34" y="683"/>
                </a:lnTo>
                <a:lnTo>
                  <a:pt x="39" y="683"/>
                </a:lnTo>
                <a:lnTo>
                  <a:pt x="44" y="684"/>
                </a:lnTo>
                <a:lnTo>
                  <a:pt x="49" y="687"/>
                </a:lnTo>
                <a:lnTo>
                  <a:pt x="54" y="690"/>
                </a:lnTo>
                <a:lnTo>
                  <a:pt x="63" y="696"/>
                </a:lnTo>
                <a:lnTo>
                  <a:pt x="71" y="702"/>
                </a:lnTo>
                <a:lnTo>
                  <a:pt x="71" y="702"/>
                </a:lnTo>
                <a:lnTo>
                  <a:pt x="76" y="706"/>
                </a:lnTo>
                <a:lnTo>
                  <a:pt x="79" y="709"/>
                </a:lnTo>
                <a:lnTo>
                  <a:pt x="93" y="718"/>
                </a:lnTo>
                <a:lnTo>
                  <a:pt x="93" y="718"/>
                </a:lnTo>
                <a:lnTo>
                  <a:pt x="108" y="731"/>
                </a:lnTo>
                <a:lnTo>
                  <a:pt x="112" y="735"/>
                </a:lnTo>
                <a:lnTo>
                  <a:pt x="118" y="736"/>
                </a:lnTo>
                <a:lnTo>
                  <a:pt x="118" y="736"/>
                </a:lnTo>
                <a:lnTo>
                  <a:pt x="126" y="740"/>
                </a:lnTo>
                <a:lnTo>
                  <a:pt x="136" y="745"/>
                </a:lnTo>
                <a:lnTo>
                  <a:pt x="145" y="750"/>
                </a:lnTo>
                <a:lnTo>
                  <a:pt x="154" y="751"/>
                </a:lnTo>
                <a:lnTo>
                  <a:pt x="154" y="751"/>
                </a:lnTo>
                <a:lnTo>
                  <a:pt x="180" y="758"/>
                </a:lnTo>
                <a:lnTo>
                  <a:pt x="225" y="772"/>
                </a:lnTo>
                <a:lnTo>
                  <a:pt x="289" y="791"/>
                </a:lnTo>
                <a:lnTo>
                  <a:pt x="289" y="791"/>
                </a:lnTo>
                <a:lnTo>
                  <a:pt x="295" y="777"/>
                </a:lnTo>
                <a:lnTo>
                  <a:pt x="309" y="745"/>
                </a:lnTo>
                <a:lnTo>
                  <a:pt x="328" y="708"/>
                </a:lnTo>
                <a:lnTo>
                  <a:pt x="337" y="691"/>
                </a:lnTo>
                <a:lnTo>
                  <a:pt x="345" y="679"/>
                </a:lnTo>
                <a:lnTo>
                  <a:pt x="345" y="679"/>
                </a:lnTo>
                <a:lnTo>
                  <a:pt x="359" y="663"/>
                </a:lnTo>
                <a:lnTo>
                  <a:pt x="369" y="651"/>
                </a:lnTo>
                <a:lnTo>
                  <a:pt x="378" y="641"/>
                </a:lnTo>
                <a:lnTo>
                  <a:pt x="386" y="630"/>
                </a:lnTo>
                <a:lnTo>
                  <a:pt x="386" y="630"/>
                </a:lnTo>
                <a:lnTo>
                  <a:pt x="396" y="611"/>
                </a:lnTo>
                <a:lnTo>
                  <a:pt x="410" y="585"/>
                </a:lnTo>
                <a:lnTo>
                  <a:pt x="430" y="544"/>
                </a:lnTo>
                <a:lnTo>
                  <a:pt x="430" y="544"/>
                </a:lnTo>
                <a:lnTo>
                  <a:pt x="435" y="522"/>
                </a:lnTo>
                <a:lnTo>
                  <a:pt x="444" y="484"/>
                </a:lnTo>
                <a:lnTo>
                  <a:pt x="452" y="444"/>
                </a:lnTo>
                <a:lnTo>
                  <a:pt x="454" y="428"/>
                </a:lnTo>
                <a:lnTo>
                  <a:pt x="454" y="419"/>
                </a:lnTo>
                <a:lnTo>
                  <a:pt x="454" y="419"/>
                </a:lnTo>
                <a:lnTo>
                  <a:pt x="454" y="414"/>
                </a:lnTo>
                <a:lnTo>
                  <a:pt x="452" y="409"/>
                </a:lnTo>
                <a:lnTo>
                  <a:pt x="446" y="400"/>
                </a:lnTo>
                <a:lnTo>
                  <a:pt x="445" y="394"/>
                </a:lnTo>
                <a:lnTo>
                  <a:pt x="445" y="386"/>
                </a:lnTo>
                <a:lnTo>
                  <a:pt x="448" y="377"/>
                </a:lnTo>
                <a:lnTo>
                  <a:pt x="452" y="367"/>
                </a:lnTo>
                <a:lnTo>
                  <a:pt x="452" y="367"/>
                </a:lnTo>
                <a:lnTo>
                  <a:pt x="459" y="354"/>
                </a:lnTo>
                <a:lnTo>
                  <a:pt x="467" y="341"/>
                </a:lnTo>
                <a:lnTo>
                  <a:pt x="477" y="328"/>
                </a:lnTo>
                <a:lnTo>
                  <a:pt x="488" y="317"/>
                </a:lnTo>
                <a:lnTo>
                  <a:pt x="498" y="305"/>
                </a:lnTo>
                <a:lnTo>
                  <a:pt x="509" y="295"/>
                </a:lnTo>
                <a:lnTo>
                  <a:pt x="521" y="284"/>
                </a:lnTo>
                <a:lnTo>
                  <a:pt x="531" y="277"/>
                </a:lnTo>
                <a:lnTo>
                  <a:pt x="531" y="277"/>
                </a:lnTo>
                <a:lnTo>
                  <a:pt x="543" y="270"/>
                </a:lnTo>
                <a:lnTo>
                  <a:pt x="553" y="265"/>
                </a:lnTo>
                <a:lnTo>
                  <a:pt x="563" y="261"/>
                </a:lnTo>
                <a:lnTo>
                  <a:pt x="574" y="259"/>
                </a:lnTo>
                <a:lnTo>
                  <a:pt x="590" y="254"/>
                </a:lnTo>
                <a:lnTo>
                  <a:pt x="597" y="252"/>
                </a:lnTo>
                <a:lnTo>
                  <a:pt x="602" y="250"/>
                </a:lnTo>
                <a:lnTo>
                  <a:pt x="602" y="250"/>
                </a:lnTo>
                <a:lnTo>
                  <a:pt x="610" y="245"/>
                </a:lnTo>
                <a:lnTo>
                  <a:pt x="616" y="239"/>
                </a:lnTo>
                <a:lnTo>
                  <a:pt x="623" y="233"/>
                </a:lnTo>
                <a:lnTo>
                  <a:pt x="623" y="233"/>
                </a:lnTo>
                <a:lnTo>
                  <a:pt x="617" y="225"/>
                </a:lnTo>
                <a:lnTo>
                  <a:pt x="614" y="219"/>
                </a:lnTo>
                <a:lnTo>
                  <a:pt x="612" y="214"/>
                </a:lnTo>
                <a:lnTo>
                  <a:pt x="612" y="214"/>
                </a:lnTo>
                <a:lnTo>
                  <a:pt x="607" y="199"/>
                </a:lnTo>
                <a:lnTo>
                  <a:pt x="607" y="199"/>
                </a:lnTo>
                <a:lnTo>
                  <a:pt x="605" y="184"/>
                </a:lnTo>
                <a:lnTo>
                  <a:pt x="605" y="18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5">
            <a:extLst>
              <a:ext uri="{FF2B5EF4-FFF2-40B4-BE49-F238E27FC236}">
                <a16:creationId xmlns:a16="http://schemas.microsoft.com/office/drawing/2014/main" id="{61E5FB5D-99B2-4F12-943C-C65C546E77DF}"/>
              </a:ext>
            </a:extLst>
          </p:cNvPr>
          <p:cNvSpPr>
            <a:spLocks noEditPoints="1"/>
          </p:cNvSpPr>
          <p:nvPr/>
        </p:nvSpPr>
        <p:spPr bwMode="auto">
          <a:xfrm>
            <a:off x="8275251" y="4691829"/>
            <a:ext cx="999029" cy="1651636"/>
          </a:xfrm>
          <a:custGeom>
            <a:avLst/>
            <a:gdLst>
              <a:gd name="T0" fmla="*/ 222 w 1018"/>
              <a:gd name="T1" fmla="*/ 140 h 1683"/>
              <a:gd name="T2" fmla="*/ 237 w 1018"/>
              <a:gd name="T3" fmla="*/ 175 h 1683"/>
              <a:gd name="T4" fmla="*/ 239 w 1018"/>
              <a:gd name="T5" fmla="*/ 212 h 1683"/>
              <a:gd name="T6" fmla="*/ 200 w 1018"/>
              <a:gd name="T7" fmla="*/ 255 h 1683"/>
              <a:gd name="T8" fmla="*/ 129 w 1018"/>
              <a:gd name="T9" fmla="*/ 310 h 1683"/>
              <a:gd name="T10" fmla="*/ 69 w 1018"/>
              <a:gd name="T11" fmla="*/ 463 h 1683"/>
              <a:gd name="T12" fmla="*/ 14 w 1018"/>
              <a:gd name="T13" fmla="*/ 690 h 1683"/>
              <a:gd name="T14" fmla="*/ 19 w 1018"/>
              <a:gd name="T15" fmla="*/ 746 h 1683"/>
              <a:gd name="T16" fmla="*/ 3 w 1018"/>
              <a:gd name="T17" fmla="*/ 847 h 1683"/>
              <a:gd name="T18" fmla="*/ 47 w 1018"/>
              <a:gd name="T19" fmla="*/ 928 h 1683"/>
              <a:gd name="T20" fmla="*/ 169 w 1018"/>
              <a:gd name="T21" fmla="*/ 1077 h 1683"/>
              <a:gd name="T22" fmla="*/ 244 w 1018"/>
              <a:gd name="T23" fmla="*/ 1166 h 1683"/>
              <a:gd name="T24" fmla="*/ 241 w 1018"/>
              <a:gd name="T25" fmla="*/ 1198 h 1683"/>
              <a:gd name="T26" fmla="*/ 204 w 1018"/>
              <a:gd name="T27" fmla="*/ 1306 h 1683"/>
              <a:gd name="T28" fmla="*/ 163 w 1018"/>
              <a:gd name="T29" fmla="*/ 1504 h 1683"/>
              <a:gd name="T30" fmla="*/ 124 w 1018"/>
              <a:gd name="T31" fmla="*/ 1573 h 1683"/>
              <a:gd name="T32" fmla="*/ 124 w 1018"/>
              <a:gd name="T33" fmla="*/ 1606 h 1683"/>
              <a:gd name="T34" fmla="*/ 195 w 1018"/>
              <a:gd name="T35" fmla="*/ 1636 h 1683"/>
              <a:gd name="T36" fmla="*/ 301 w 1018"/>
              <a:gd name="T37" fmla="*/ 1679 h 1683"/>
              <a:gd name="T38" fmla="*/ 376 w 1018"/>
              <a:gd name="T39" fmla="*/ 1666 h 1683"/>
              <a:gd name="T40" fmla="*/ 384 w 1018"/>
              <a:gd name="T41" fmla="*/ 1633 h 1683"/>
              <a:gd name="T42" fmla="*/ 306 w 1018"/>
              <a:gd name="T43" fmla="*/ 1604 h 1683"/>
              <a:gd name="T44" fmla="*/ 280 w 1018"/>
              <a:gd name="T45" fmla="*/ 1555 h 1683"/>
              <a:gd name="T46" fmla="*/ 316 w 1018"/>
              <a:gd name="T47" fmla="*/ 1339 h 1683"/>
              <a:gd name="T48" fmla="*/ 388 w 1018"/>
              <a:gd name="T49" fmla="*/ 1141 h 1683"/>
              <a:gd name="T50" fmla="*/ 433 w 1018"/>
              <a:gd name="T51" fmla="*/ 1045 h 1683"/>
              <a:gd name="T52" fmla="*/ 672 w 1018"/>
              <a:gd name="T53" fmla="*/ 1211 h 1683"/>
              <a:gd name="T54" fmla="*/ 769 w 1018"/>
              <a:gd name="T55" fmla="*/ 1302 h 1683"/>
              <a:gd name="T56" fmla="*/ 818 w 1018"/>
              <a:gd name="T57" fmla="*/ 1332 h 1683"/>
              <a:gd name="T58" fmla="*/ 864 w 1018"/>
              <a:gd name="T59" fmla="*/ 1294 h 1683"/>
              <a:gd name="T60" fmla="*/ 969 w 1018"/>
              <a:gd name="T61" fmla="*/ 1235 h 1683"/>
              <a:gd name="T62" fmla="*/ 1018 w 1018"/>
              <a:gd name="T63" fmla="*/ 1162 h 1683"/>
              <a:gd name="T64" fmla="*/ 992 w 1018"/>
              <a:gd name="T65" fmla="*/ 1133 h 1683"/>
              <a:gd name="T66" fmla="*/ 906 w 1018"/>
              <a:gd name="T67" fmla="*/ 1167 h 1683"/>
              <a:gd name="T68" fmla="*/ 803 w 1018"/>
              <a:gd name="T69" fmla="*/ 1175 h 1683"/>
              <a:gd name="T70" fmla="*/ 661 w 1018"/>
              <a:gd name="T71" fmla="*/ 1083 h 1683"/>
              <a:gd name="T72" fmla="*/ 555 w 1018"/>
              <a:gd name="T73" fmla="*/ 871 h 1683"/>
              <a:gd name="T74" fmla="*/ 541 w 1018"/>
              <a:gd name="T75" fmla="*/ 832 h 1683"/>
              <a:gd name="T76" fmla="*/ 540 w 1018"/>
              <a:gd name="T77" fmla="*/ 798 h 1683"/>
              <a:gd name="T78" fmla="*/ 504 w 1018"/>
              <a:gd name="T79" fmla="*/ 719 h 1683"/>
              <a:gd name="T80" fmla="*/ 421 w 1018"/>
              <a:gd name="T81" fmla="*/ 587 h 1683"/>
              <a:gd name="T82" fmla="*/ 401 w 1018"/>
              <a:gd name="T83" fmla="*/ 420 h 1683"/>
              <a:gd name="T84" fmla="*/ 383 w 1018"/>
              <a:gd name="T85" fmla="*/ 340 h 1683"/>
              <a:gd name="T86" fmla="*/ 348 w 1018"/>
              <a:gd name="T87" fmla="*/ 287 h 1683"/>
              <a:gd name="T88" fmla="*/ 401 w 1018"/>
              <a:gd name="T89" fmla="*/ 179 h 1683"/>
              <a:gd name="T90" fmla="*/ 423 w 1018"/>
              <a:gd name="T91" fmla="*/ 149 h 1683"/>
              <a:gd name="T92" fmla="*/ 414 w 1018"/>
              <a:gd name="T93" fmla="*/ 108 h 1683"/>
              <a:gd name="T94" fmla="*/ 416 w 1018"/>
              <a:gd name="T95" fmla="*/ 52 h 1683"/>
              <a:gd name="T96" fmla="*/ 355 w 1018"/>
              <a:gd name="T97" fmla="*/ 16 h 1683"/>
              <a:gd name="T98" fmla="*/ 330 w 1018"/>
              <a:gd name="T99" fmla="*/ 1 h 1683"/>
              <a:gd name="T100" fmla="*/ 292 w 1018"/>
              <a:gd name="T101" fmla="*/ 12 h 1683"/>
              <a:gd name="T102" fmla="*/ 231 w 1018"/>
              <a:gd name="T103" fmla="*/ 63 h 1683"/>
              <a:gd name="T104" fmla="*/ 366 w 1018"/>
              <a:gd name="T105" fmla="*/ 663 h 1683"/>
              <a:gd name="T106" fmla="*/ 451 w 1018"/>
              <a:gd name="T107" fmla="*/ 728 h 1683"/>
              <a:gd name="T108" fmla="*/ 445 w 1018"/>
              <a:gd name="T109" fmla="*/ 772 h 1683"/>
              <a:gd name="T110" fmla="*/ 398 w 1018"/>
              <a:gd name="T111" fmla="*/ 835 h 1683"/>
              <a:gd name="T112" fmla="*/ 358 w 1018"/>
              <a:gd name="T113" fmla="*/ 701 h 1683"/>
              <a:gd name="T114" fmla="*/ 285 w 1018"/>
              <a:gd name="T115" fmla="*/ 735 h 1683"/>
              <a:gd name="T116" fmla="*/ 263 w 1018"/>
              <a:gd name="T117" fmla="*/ 753 h 16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18" h="1683">
                <a:moveTo>
                  <a:pt x="232" y="131"/>
                </a:moveTo>
                <a:lnTo>
                  <a:pt x="232" y="131"/>
                </a:lnTo>
                <a:lnTo>
                  <a:pt x="231" y="131"/>
                </a:lnTo>
                <a:lnTo>
                  <a:pt x="228" y="131"/>
                </a:lnTo>
                <a:lnTo>
                  <a:pt x="227" y="131"/>
                </a:lnTo>
                <a:lnTo>
                  <a:pt x="225" y="133"/>
                </a:lnTo>
                <a:lnTo>
                  <a:pt x="223" y="135"/>
                </a:lnTo>
                <a:lnTo>
                  <a:pt x="222" y="140"/>
                </a:lnTo>
                <a:lnTo>
                  <a:pt x="222" y="140"/>
                </a:lnTo>
                <a:lnTo>
                  <a:pt x="221" y="149"/>
                </a:lnTo>
                <a:lnTo>
                  <a:pt x="219" y="157"/>
                </a:lnTo>
                <a:lnTo>
                  <a:pt x="222" y="164"/>
                </a:lnTo>
                <a:lnTo>
                  <a:pt x="227" y="169"/>
                </a:lnTo>
                <a:lnTo>
                  <a:pt x="227" y="169"/>
                </a:lnTo>
                <a:lnTo>
                  <a:pt x="234" y="174"/>
                </a:lnTo>
                <a:lnTo>
                  <a:pt x="237" y="175"/>
                </a:lnTo>
                <a:lnTo>
                  <a:pt x="239" y="175"/>
                </a:lnTo>
                <a:lnTo>
                  <a:pt x="239" y="178"/>
                </a:lnTo>
                <a:lnTo>
                  <a:pt x="239" y="178"/>
                </a:lnTo>
                <a:lnTo>
                  <a:pt x="240" y="183"/>
                </a:lnTo>
                <a:lnTo>
                  <a:pt x="241" y="189"/>
                </a:lnTo>
                <a:lnTo>
                  <a:pt x="241" y="200"/>
                </a:lnTo>
                <a:lnTo>
                  <a:pt x="241" y="206"/>
                </a:lnTo>
                <a:lnTo>
                  <a:pt x="239" y="212"/>
                </a:lnTo>
                <a:lnTo>
                  <a:pt x="239" y="212"/>
                </a:lnTo>
                <a:lnTo>
                  <a:pt x="231" y="239"/>
                </a:lnTo>
                <a:lnTo>
                  <a:pt x="231" y="239"/>
                </a:lnTo>
                <a:lnTo>
                  <a:pt x="225" y="241"/>
                </a:lnTo>
                <a:lnTo>
                  <a:pt x="219" y="243"/>
                </a:lnTo>
                <a:lnTo>
                  <a:pt x="214" y="246"/>
                </a:lnTo>
                <a:lnTo>
                  <a:pt x="214" y="246"/>
                </a:lnTo>
                <a:lnTo>
                  <a:pt x="200" y="255"/>
                </a:lnTo>
                <a:lnTo>
                  <a:pt x="178" y="272"/>
                </a:lnTo>
                <a:lnTo>
                  <a:pt x="178" y="272"/>
                </a:lnTo>
                <a:lnTo>
                  <a:pt x="164" y="282"/>
                </a:lnTo>
                <a:lnTo>
                  <a:pt x="149" y="291"/>
                </a:lnTo>
                <a:lnTo>
                  <a:pt x="137" y="301"/>
                </a:lnTo>
                <a:lnTo>
                  <a:pt x="132" y="305"/>
                </a:lnTo>
                <a:lnTo>
                  <a:pt x="129" y="310"/>
                </a:lnTo>
                <a:lnTo>
                  <a:pt x="129" y="310"/>
                </a:lnTo>
                <a:lnTo>
                  <a:pt x="117" y="335"/>
                </a:lnTo>
                <a:lnTo>
                  <a:pt x="97" y="375"/>
                </a:lnTo>
                <a:lnTo>
                  <a:pt x="88" y="398"/>
                </a:lnTo>
                <a:lnTo>
                  <a:pt x="79" y="418"/>
                </a:lnTo>
                <a:lnTo>
                  <a:pt x="74" y="436"/>
                </a:lnTo>
                <a:lnTo>
                  <a:pt x="72" y="449"/>
                </a:lnTo>
                <a:lnTo>
                  <a:pt x="72" y="449"/>
                </a:lnTo>
                <a:lnTo>
                  <a:pt x="69" y="463"/>
                </a:lnTo>
                <a:lnTo>
                  <a:pt x="64" y="485"/>
                </a:lnTo>
                <a:lnTo>
                  <a:pt x="50" y="540"/>
                </a:lnTo>
                <a:lnTo>
                  <a:pt x="24" y="636"/>
                </a:lnTo>
                <a:lnTo>
                  <a:pt x="24" y="636"/>
                </a:lnTo>
                <a:lnTo>
                  <a:pt x="19" y="656"/>
                </a:lnTo>
                <a:lnTo>
                  <a:pt x="15" y="672"/>
                </a:lnTo>
                <a:lnTo>
                  <a:pt x="14" y="682"/>
                </a:lnTo>
                <a:lnTo>
                  <a:pt x="14" y="690"/>
                </a:lnTo>
                <a:lnTo>
                  <a:pt x="14" y="690"/>
                </a:lnTo>
                <a:lnTo>
                  <a:pt x="14" y="695"/>
                </a:lnTo>
                <a:lnTo>
                  <a:pt x="15" y="699"/>
                </a:lnTo>
                <a:lnTo>
                  <a:pt x="16" y="701"/>
                </a:lnTo>
                <a:lnTo>
                  <a:pt x="16" y="706"/>
                </a:lnTo>
                <a:lnTo>
                  <a:pt x="16" y="706"/>
                </a:lnTo>
                <a:lnTo>
                  <a:pt x="19" y="746"/>
                </a:lnTo>
                <a:lnTo>
                  <a:pt x="19" y="746"/>
                </a:lnTo>
                <a:lnTo>
                  <a:pt x="14" y="753"/>
                </a:lnTo>
                <a:lnTo>
                  <a:pt x="9" y="762"/>
                </a:lnTo>
                <a:lnTo>
                  <a:pt x="5" y="775"/>
                </a:lnTo>
                <a:lnTo>
                  <a:pt x="1" y="790"/>
                </a:lnTo>
                <a:lnTo>
                  <a:pt x="0" y="811"/>
                </a:lnTo>
                <a:lnTo>
                  <a:pt x="0" y="821"/>
                </a:lnTo>
                <a:lnTo>
                  <a:pt x="1" y="834"/>
                </a:lnTo>
                <a:lnTo>
                  <a:pt x="3" y="847"/>
                </a:lnTo>
                <a:lnTo>
                  <a:pt x="7" y="861"/>
                </a:lnTo>
                <a:lnTo>
                  <a:pt x="7" y="861"/>
                </a:lnTo>
                <a:lnTo>
                  <a:pt x="11" y="874"/>
                </a:lnTo>
                <a:lnTo>
                  <a:pt x="18" y="886"/>
                </a:lnTo>
                <a:lnTo>
                  <a:pt x="24" y="898"/>
                </a:lnTo>
                <a:lnTo>
                  <a:pt x="32" y="910"/>
                </a:lnTo>
                <a:lnTo>
                  <a:pt x="39" y="919"/>
                </a:lnTo>
                <a:lnTo>
                  <a:pt x="47" y="928"/>
                </a:lnTo>
                <a:lnTo>
                  <a:pt x="65" y="943"/>
                </a:lnTo>
                <a:lnTo>
                  <a:pt x="81" y="953"/>
                </a:lnTo>
                <a:lnTo>
                  <a:pt x="95" y="962"/>
                </a:lnTo>
                <a:lnTo>
                  <a:pt x="106" y="968"/>
                </a:lnTo>
                <a:lnTo>
                  <a:pt x="106" y="968"/>
                </a:lnTo>
                <a:lnTo>
                  <a:pt x="133" y="1018"/>
                </a:lnTo>
                <a:lnTo>
                  <a:pt x="158" y="1058"/>
                </a:lnTo>
                <a:lnTo>
                  <a:pt x="169" y="1077"/>
                </a:lnTo>
                <a:lnTo>
                  <a:pt x="180" y="1091"/>
                </a:lnTo>
                <a:lnTo>
                  <a:pt x="180" y="1091"/>
                </a:lnTo>
                <a:lnTo>
                  <a:pt x="200" y="1114"/>
                </a:lnTo>
                <a:lnTo>
                  <a:pt x="222" y="1137"/>
                </a:lnTo>
                <a:lnTo>
                  <a:pt x="237" y="1155"/>
                </a:lnTo>
                <a:lnTo>
                  <a:pt x="243" y="1162"/>
                </a:lnTo>
                <a:lnTo>
                  <a:pt x="244" y="1166"/>
                </a:lnTo>
                <a:lnTo>
                  <a:pt x="244" y="1166"/>
                </a:lnTo>
                <a:lnTo>
                  <a:pt x="243" y="1173"/>
                </a:lnTo>
                <a:lnTo>
                  <a:pt x="241" y="1177"/>
                </a:lnTo>
                <a:lnTo>
                  <a:pt x="241" y="1182"/>
                </a:lnTo>
                <a:lnTo>
                  <a:pt x="241" y="1182"/>
                </a:lnTo>
                <a:lnTo>
                  <a:pt x="241" y="1186"/>
                </a:lnTo>
                <a:lnTo>
                  <a:pt x="241" y="1188"/>
                </a:lnTo>
                <a:lnTo>
                  <a:pt x="241" y="1198"/>
                </a:lnTo>
                <a:lnTo>
                  <a:pt x="241" y="1198"/>
                </a:lnTo>
                <a:lnTo>
                  <a:pt x="239" y="1207"/>
                </a:lnTo>
                <a:lnTo>
                  <a:pt x="235" y="1217"/>
                </a:lnTo>
                <a:lnTo>
                  <a:pt x="222" y="1247"/>
                </a:lnTo>
                <a:lnTo>
                  <a:pt x="216" y="1262"/>
                </a:lnTo>
                <a:lnTo>
                  <a:pt x="210" y="1278"/>
                </a:lnTo>
                <a:lnTo>
                  <a:pt x="205" y="1293"/>
                </a:lnTo>
                <a:lnTo>
                  <a:pt x="204" y="1306"/>
                </a:lnTo>
                <a:lnTo>
                  <a:pt x="204" y="1306"/>
                </a:lnTo>
                <a:lnTo>
                  <a:pt x="201" y="1323"/>
                </a:lnTo>
                <a:lnTo>
                  <a:pt x="199" y="1346"/>
                </a:lnTo>
                <a:lnTo>
                  <a:pt x="189" y="1405"/>
                </a:lnTo>
                <a:lnTo>
                  <a:pt x="178" y="1459"/>
                </a:lnTo>
                <a:lnTo>
                  <a:pt x="172" y="1486"/>
                </a:lnTo>
                <a:lnTo>
                  <a:pt x="172" y="1486"/>
                </a:lnTo>
                <a:lnTo>
                  <a:pt x="163" y="1504"/>
                </a:lnTo>
                <a:lnTo>
                  <a:pt x="163" y="1504"/>
                </a:lnTo>
                <a:lnTo>
                  <a:pt x="162" y="1507"/>
                </a:lnTo>
                <a:lnTo>
                  <a:pt x="159" y="1509"/>
                </a:lnTo>
                <a:lnTo>
                  <a:pt x="156" y="1512"/>
                </a:lnTo>
                <a:lnTo>
                  <a:pt x="156" y="1512"/>
                </a:lnTo>
                <a:lnTo>
                  <a:pt x="153" y="1516"/>
                </a:lnTo>
                <a:lnTo>
                  <a:pt x="149" y="1522"/>
                </a:lnTo>
                <a:lnTo>
                  <a:pt x="140" y="1540"/>
                </a:lnTo>
                <a:lnTo>
                  <a:pt x="124" y="1573"/>
                </a:lnTo>
                <a:lnTo>
                  <a:pt x="124" y="1573"/>
                </a:lnTo>
                <a:lnTo>
                  <a:pt x="120" y="1582"/>
                </a:lnTo>
                <a:lnTo>
                  <a:pt x="119" y="1590"/>
                </a:lnTo>
                <a:lnTo>
                  <a:pt x="119" y="1594"/>
                </a:lnTo>
                <a:lnTo>
                  <a:pt x="119" y="1598"/>
                </a:lnTo>
                <a:lnTo>
                  <a:pt x="122" y="1602"/>
                </a:lnTo>
                <a:lnTo>
                  <a:pt x="124" y="1606"/>
                </a:lnTo>
                <a:lnTo>
                  <a:pt x="124" y="1606"/>
                </a:lnTo>
                <a:lnTo>
                  <a:pt x="128" y="1611"/>
                </a:lnTo>
                <a:lnTo>
                  <a:pt x="136" y="1615"/>
                </a:lnTo>
                <a:lnTo>
                  <a:pt x="155" y="1625"/>
                </a:lnTo>
                <a:lnTo>
                  <a:pt x="174" y="1634"/>
                </a:lnTo>
                <a:lnTo>
                  <a:pt x="182" y="1636"/>
                </a:lnTo>
                <a:lnTo>
                  <a:pt x="186" y="1636"/>
                </a:lnTo>
                <a:lnTo>
                  <a:pt x="186" y="1636"/>
                </a:lnTo>
                <a:lnTo>
                  <a:pt x="195" y="1636"/>
                </a:lnTo>
                <a:lnTo>
                  <a:pt x="209" y="1639"/>
                </a:lnTo>
                <a:lnTo>
                  <a:pt x="225" y="1643"/>
                </a:lnTo>
                <a:lnTo>
                  <a:pt x="232" y="1645"/>
                </a:lnTo>
                <a:lnTo>
                  <a:pt x="237" y="1648"/>
                </a:lnTo>
                <a:lnTo>
                  <a:pt x="237" y="1648"/>
                </a:lnTo>
                <a:lnTo>
                  <a:pt x="254" y="1657"/>
                </a:lnTo>
                <a:lnTo>
                  <a:pt x="277" y="1669"/>
                </a:lnTo>
                <a:lnTo>
                  <a:pt x="301" y="1679"/>
                </a:lnTo>
                <a:lnTo>
                  <a:pt x="308" y="1681"/>
                </a:lnTo>
                <a:lnTo>
                  <a:pt x="312" y="1683"/>
                </a:lnTo>
                <a:lnTo>
                  <a:pt x="312" y="1683"/>
                </a:lnTo>
                <a:lnTo>
                  <a:pt x="324" y="1681"/>
                </a:lnTo>
                <a:lnTo>
                  <a:pt x="346" y="1679"/>
                </a:lnTo>
                <a:lnTo>
                  <a:pt x="357" y="1676"/>
                </a:lnTo>
                <a:lnTo>
                  <a:pt x="367" y="1671"/>
                </a:lnTo>
                <a:lnTo>
                  <a:pt x="376" y="1666"/>
                </a:lnTo>
                <a:lnTo>
                  <a:pt x="379" y="1662"/>
                </a:lnTo>
                <a:lnTo>
                  <a:pt x="382" y="1658"/>
                </a:lnTo>
                <a:lnTo>
                  <a:pt x="382" y="1658"/>
                </a:lnTo>
                <a:lnTo>
                  <a:pt x="384" y="1651"/>
                </a:lnTo>
                <a:lnTo>
                  <a:pt x="387" y="1644"/>
                </a:lnTo>
                <a:lnTo>
                  <a:pt x="387" y="1639"/>
                </a:lnTo>
                <a:lnTo>
                  <a:pt x="385" y="1635"/>
                </a:lnTo>
                <a:lnTo>
                  <a:pt x="384" y="1633"/>
                </a:lnTo>
                <a:lnTo>
                  <a:pt x="382" y="1630"/>
                </a:lnTo>
                <a:lnTo>
                  <a:pt x="379" y="1627"/>
                </a:lnTo>
                <a:lnTo>
                  <a:pt x="375" y="1626"/>
                </a:lnTo>
                <a:lnTo>
                  <a:pt x="375" y="1626"/>
                </a:lnTo>
                <a:lnTo>
                  <a:pt x="338" y="1616"/>
                </a:lnTo>
                <a:lnTo>
                  <a:pt x="316" y="1608"/>
                </a:lnTo>
                <a:lnTo>
                  <a:pt x="306" y="1604"/>
                </a:lnTo>
                <a:lnTo>
                  <a:pt x="306" y="1604"/>
                </a:lnTo>
                <a:lnTo>
                  <a:pt x="298" y="1598"/>
                </a:lnTo>
                <a:lnTo>
                  <a:pt x="294" y="1593"/>
                </a:lnTo>
                <a:lnTo>
                  <a:pt x="294" y="1593"/>
                </a:lnTo>
                <a:lnTo>
                  <a:pt x="293" y="1590"/>
                </a:lnTo>
                <a:lnTo>
                  <a:pt x="292" y="1580"/>
                </a:lnTo>
                <a:lnTo>
                  <a:pt x="292" y="1580"/>
                </a:lnTo>
                <a:lnTo>
                  <a:pt x="288" y="1568"/>
                </a:lnTo>
                <a:lnTo>
                  <a:pt x="280" y="1555"/>
                </a:lnTo>
                <a:lnTo>
                  <a:pt x="266" y="1535"/>
                </a:lnTo>
                <a:lnTo>
                  <a:pt x="266" y="1535"/>
                </a:lnTo>
                <a:lnTo>
                  <a:pt x="244" y="1496"/>
                </a:lnTo>
                <a:lnTo>
                  <a:pt x="244" y="1496"/>
                </a:lnTo>
                <a:lnTo>
                  <a:pt x="275" y="1427"/>
                </a:lnTo>
                <a:lnTo>
                  <a:pt x="299" y="1374"/>
                </a:lnTo>
                <a:lnTo>
                  <a:pt x="316" y="1339"/>
                </a:lnTo>
                <a:lnTo>
                  <a:pt x="316" y="1339"/>
                </a:lnTo>
                <a:lnTo>
                  <a:pt x="333" y="1303"/>
                </a:lnTo>
                <a:lnTo>
                  <a:pt x="357" y="1244"/>
                </a:lnTo>
                <a:lnTo>
                  <a:pt x="379" y="1186"/>
                </a:lnTo>
                <a:lnTo>
                  <a:pt x="387" y="1167"/>
                </a:lnTo>
                <a:lnTo>
                  <a:pt x="391" y="1155"/>
                </a:lnTo>
                <a:lnTo>
                  <a:pt x="391" y="1155"/>
                </a:lnTo>
                <a:lnTo>
                  <a:pt x="391" y="1149"/>
                </a:lnTo>
                <a:lnTo>
                  <a:pt x="388" y="1141"/>
                </a:lnTo>
                <a:lnTo>
                  <a:pt x="383" y="1122"/>
                </a:lnTo>
                <a:lnTo>
                  <a:pt x="376" y="1105"/>
                </a:lnTo>
                <a:lnTo>
                  <a:pt x="371" y="1096"/>
                </a:lnTo>
                <a:lnTo>
                  <a:pt x="371" y="1096"/>
                </a:lnTo>
                <a:lnTo>
                  <a:pt x="357" y="1056"/>
                </a:lnTo>
                <a:lnTo>
                  <a:pt x="344" y="1020"/>
                </a:lnTo>
                <a:lnTo>
                  <a:pt x="433" y="1045"/>
                </a:lnTo>
                <a:lnTo>
                  <a:pt x="433" y="1045"/>
                </a:lnTo>
                <a:lnTo>
                  <a:pt x="472" y="1078"/>
                </a:lnTo>
                <a:lnTo>
                  <a:pt x="510" y="1110"/>
                </a:lnTo>
                <a:lnTo>
                  <a:pt x="551" y="1144"/>
                </a:lnTo>
                <a:lnTo>
                  <a:pt x="551" y="1144"/>
                </a:lnTo>
                <a:lnTo>
                  <a:pt x="576" y="1159"/>
                </a:lnTo>
                <a:lnTo>
                  <a:pt x="605" y="1177"/>
                </a:lnTo>
                <a:lnTo>
                  <a:pt x="639" y="1194"/>
                </a:lnTo>
                <a:lnTo>
                  <a:pt x="672" y="1211"/>
                </a:lnTo>
                <a:lnTo>
                  <a:pt x="727" y="1238"/>
                </a:lnTo>
                <a:lnTo>
                  <a:pt x="744" y="1247"/>
                </a:lnTo>
                <a:lnTo>
                  <a:pt x="752" y="1251"/>
                </a:lnTo>
                <a:lnTo>
                  <a:pt x="752" y="1251"/>
                </a:lnTo>
                <a:lnTo>
                  <a:pt x="754" y="1261"/>
                </a:lnTo>
                <a:lnTo>
                  <a:pt x="760" y="1281"/>
                </a:lnTo>
                <a:lnTo>
                  <a:pt x="763" y="1292"/>
                </a:lnTo>
                <a:lnTo>
                  <a:pt x="769" y="1302"/>
                </a:lnTo>
                <a:lnTo>
                  <a:pt x="775" y="1311"/>
                </a:lnTo>
                <a:lnTo>
                  <a:pt x="779" y="1315"/>
                </a:lnTo>
                <a:lnTo>
                  <a:pt x="784" y="1317"/>
                </a:lnTo>
                <a:lnTo>
                  <a:pt x="784" y="1317"/>
                </a:lnTo>
                <a:lnTo>
                  <a:pt x="806" y="1329"/>
                </a:lnTo>
                <a:lnTo>
                  <a:pt x="811" y="1332"/>
                </a:lnTo>
                <a:lnTo>
                  <a:pt x="818" y="1332"/>
                </a:lnTo>
                <a:lnTo>
                  <a:pt x="818" y="1332"/>
                </a:lnTo>
                <a:lnTo>
                  <a:pt x="821" y="1330"/>
                </a:lnTo>
                <a:lnTo>
                  <a:pt x="827" y="1329"/>
                </a:lnTo>
                <a:lnTo>
                  <a:pt x="837" y="1324"/>
                </a:lnTo>
                <a:lnTo>
                  <a:pt x="850" y="1316"/>
                </a:lnTo>
                <a:lnTo>
                  <a:pt x="850" y="1316"/>
                </a:lnTo>
                <a:lnTo>
                  <a:pt x="854" y="1311"/>
                </a:lnTo>
                <a:lnTo>
                  <a:pt x="859" y="1303"/>
                </a:lnTo>
                <a:lnTo>
                  <a:pt x="864" y="1294"/>
                </a:lnTo>
                <a:lnTo>
                  <a:pt x="868" y="1290"/>
                </a:lnTo>
                <a:lnTo>
                  <a:pt x="868" y="1290"/>
                </a:lnTo>
                <a:lnTo>
                  <a:pt x="900" y="1276"/>
                </a:lnTo>
                <a:lnTo>
                  <a:pt x="927" y="1265"/>
                </a:lnTo>
                <a:lnTo>
                  <a:pt x="949" y="1253"/>
                </a:lnTo>
                <a:lnTo>
                  <a:pt x="949" y="1253"/>
                </a:lnTo>
                <a:lnTo>
                  <a:pt x="959" y="1245"/>
                </a:lnTo>
                <a:lnTo>
                  <a:pt x="969" y="1235"/>
                </a:lnTo>
                <a:lnTo>
                  <a:pt x="981" y="1222"/>
                </a:lnTo>
                <a:lnTo>
                  <a:pt x="992" y="1208"/>
                </a:lnTo>
                <a:lnTo>
                  <a:pt x="1003" y="1194"/>
                </a:lnTo>
                <a:lnTo>
                  <a:pt x="1012" y="1181"/>
                </a:lnTo>
                <a:lnTo>
                  <a:pt x="1017" y="1169"/>
                </a:lnTo>
                <a:lnTo>
                  <a:pt x="1018" y="1166"/>
                </a:lnTo>
                <a:lnTo>
                  <a:pt x="1018" y="1162"/>
                </a:lnTo>
                <a:lnTo>
                  <a:pt x="1018" y="1162"/>
                </a:lnTo>
                <a:lnTo>
                  <a:pt x="1016" y="1151"/>
                </a:lnTo>
                <a:lnTo>
                  <a:pt x="1014" y="1145"/>
                </a:lnTo>
                <a:lnTo>
                  <a:pt x="1012" y="1141"/>
                </a:lnTo>
                <a:lnTo>
                  <a:pt x="1008" y="1137"/>
                </a:lnTo>
                <a:lnTo>
                  <a:pt x="1004" y="1133"/>
                </a:lnTo>
                <a:lnTo>
                  <a:pt x="999" y="1132"/>
                </a:lnTo>
                <a:lnTo>
                  <a:pt x="992" y="1133"/>
                </a:lnTo>
                <a:lnTo>
                  <a:pt x="992" y="1133"/>
                </a:lnTo>
                <a:lnTo>
                  <a:pt x="986" y="1136"/>
                </a:lnTo>
                <a:lnTo>
                  <a:pt x="977" y="1140"/>
                </a:lnTo>
                <a:lnTo>
                  <a:pt x="959" y="1149"/>
                </a:lnTo>
                <a:lnTo>
                  <a:pt x="947" y="1154"/>
                </a:lnTo>
                <a:lnTo>
                  <a:pt x="935" y="1159"/>
                </a:lnTo>
                <a:lnTo>
                  <a:pt x="922" y="1164"/>
                </a:lnTo>
                <a:lnTo>
                  <a:pt x="906" y="1167"/>
                </a:lnTo>
                <a:lnTo>
                  <a:pt x="906" y="1167"/>
                </a:lnTo>
                <a:lnTo>
                  <a:pt x="891" y="1169"/>
                </a:lnTo>
                <a:lnTo>
                  <a:pt x="874" y="1171"/>
                </a:lnTo>
                <a:lnTo>
                  <a:pt x="846" y="1171"/>
                </a:lnTo>
                <a:lnTo>
                  <a:pt x="825" y="1171"/>
                </a:lnTo>
                <a:lnTo>
                  <a:pt x="818" y="1171"/>
                </a:lnTo>
                <a:lnTo>
                  <a:pt x="812" y="1171"/>
                </a:lnTo>
                <a:lnTo>
                  <a:pt x="812" y="1171"/>
                </a:lnTo>
                <a:lnTo>
                  <a:pt x="803" y="1175"/>
                </a:lnTo>
                <a:lnTo>
                  <a:pt x="801" y="1176"/>
                </a:lnTo>
                <a:lnTo>
                  <a:pt x="797" y="1176"/>
                </a:lnTo>
                <a:lnTo>
                  <a:pt x="797" y="1176"/>
                </a:lnTo>
                <a:lnTo>
                  <a:pt x="778" y="1164"/>
                </a:lnTo>
                <a:lnTo>
                  <a:pt x="735" y="1137"/>
                </a:lnTo>
                <a:lnTo>
                  <a:pt x="690" y="1106"/>
                </a:lnTo>
                <a:lnTo>
                  <a:pt x="672" y="1094"/>
                </a:lnTo>
                <a:lnTo>
                  <a:pt x="661" y="1083"/>
                </a:lnTo>
                <a:lnTo>
                  <a:pt x="661" y="1083"/>
                </a:lnTo>
                <a:lnTo>
                  <a:pt x="585" y="1010"/>
                </a:lnTo>
                <a:lnTo>
                  <a:pt x="524" y="951"/>
                </a:lnTo>
                <a:lnTo>
                  <a:pt x="524" y="951"/>
                </a:lnTo>
                <a:lnTo>
                  <a:pt x="538" y="919"/>
                </a:lnTo>
                <a:lnTo>
                  <a:pt x="549" y="893"/>
                </a:lnTo>
                <a:lnTo>
                  <a:pt x="553" y="880"/>
                </a:lnTo>
                <a:lnTo>
                  <a:pt x="555" y="871"/>
                </a:lnTo>
                <a:lnTo>
                  <a:pt x="555" y="871"/>
                </a:lnTo>
                <a:lnTo>
                  <a:pt x="555" y="858"/>
                </a:lnTo>
                <a:lnTo>
                  <a:pt x="554" y="854"/>
                </a:lnTo>
                <a:lnTo>
                  <a:pt x="553" y="850"/>
                </a:lnTo>
                <a:lnTo>
                  <a:pt x="550" y="848"/>
                </a:lnTo>
                <a:lnTo>
                  <a:pt x="546" y="843"/>
                </a:lnTo>
                <a:lnTo>
                  <a:pt x="546" y="843"/>
                </a:lnTo>
                <a:lnTo>
                  <a:pt x="541" y="832"/>
                </a:lnTo>
                <a:lnTo>
                  <a:pt x="538" y="826"/>
                </a:lnTo>
                <a:lnTo>
                  <a:pt x="538" y="820"/>
                </a:lnTo>
                <a:lnTo>
                  <a:pt x="538" y="820"/>
                </a:lnTo>
                <a:lnTo>
                  <a:pt x="538" y="813"/>
                </a:lnTo>
                <a:lnTo>
                  <a:pt x="540" y="808"/>
                </a:lnTo>
                <a:lnTo>
                  <a:pt x="541" y="803"/>
                </a:lnTo>
                <a:lnTo>
                  <a:pt x="540" y="798"/>
                </a:lnTo>
                <a:lnTo>
                  <a:pt x="540" y="798"/>
                </a:lnTo>
                <a:lnTo>
                  <a:pt x="533" y="784"/>
                </a:lnTo>
                <a:lnTo>
                  <a:pt x="528" y="769"/>
                </a:lnTo>
                <a:lnTo>
                  <a:pt x="528" y="769"/>
                </a:lnTo>
                <a:lnTo>
                  <a:pt x="524" y="763"/>
                </a:lnTo>
                <a:lnTo>
                  <a:pt x="519" y="755"/>
                </a:lnTo>
                <a:lnTo>
                  <a:pt x="514" y="748"/>
                </a:lnTo>
                <a:lnTo>
                  <a:pt x="514" y="748"/>
                </a:lnTo>
                <a:lnTo>
                  <a:pt x="504" y="719"/>
                </a:lnTo>
                <a:lnTo>
                  <a:pt x="504" y="719"/>
                </a:lnTo>
                <a:lnTo>
                  <a:pt x="495" y="696"/>
                </a:lnTo>
                <a:lnTo>
                  <a:pt x="491" y="686"/>
                </a:lnTo>
                <a:lnTo>
                  <a:pt x="491" y="686"/>
                </a:lnTo>
                <a:lnTo>
                  <a:pt x="473" y="654"/>
                </a:lnTo>
                <a:lnTo>
                  <a:pt x="473" y="654"/>
                </a:lnTo>
                <a:lnTo>
                  <a:pt x="455" y="629"/>
                </a:lnTo>
                <a:lnTo>
                  <a:pt x="421" y="587"/>
                </a:lnTo>
                <a:lnTo>
                  <a:pt x="374" y="529"/>
                </a:lnTo>
                <a:lnTo>
                  <a:pt x="374" y="529"/>
                </a:lnTo>
                <a:lnTo>
                  <a:pt x="380" y="524"/>
                </a:lnTo>
                <a:lnTo>
                  <a:pt x="388" y="516"/>
                </a:lnTo>
                <a:lnTo>
                  <a:pt x="388" y="516"/>
                </a:lnTo>
                <a:lnTo>
                  <a:pt x="391" y="502"/>
                </a:lnTo>
                <a:lnTo>
                  <a:pt x="394" y="471"/>
                </a:lnTo>
                <a:lnTo>
                  <a:pt x="401" y="420"/>
                </a:lnTo>
                <a:lnTo>
                  <a:pt x="401" y="420"/>
                </a:lnTo>
                <a:lnTo>
                  <a:pt x="402" y="411"/>
                </a:lnTo>
                <a:lnTo>
                  <a:pt x="405" y="399"/>
                </a:lnTo>
                <a:lnTo>
                  <a:pt x="405" y="389"/>
                </a:lnTo>
                <a:lnTo>
                  <a:pt x="403" y="384"/>
                </a:lnTo>
                <a:lnTo>
                  <a:pt x="402" y="380"/>
                </a:lnTo>
                <a:lnTo>
                  <a:pt x="402" y="380"/>
                </a:lnTo>
                <a:lnTo>
                  <a:pt x="383" y="340"/>
                </a:lnTo>
                <a:lnTo>
                  <a:pt x="383" y="340"/>
                </a:lnTo>
                <a:lnTo>
                  <a:pt x="371" y="323"/>
                </a:lnTo>
                <a:lnTo>
                  <a:pt x="361" y="310"/>
                </a:lnTo>
                <a:lnTo>
                  <a:pt x="361" y="310"/>
                </a:lnTo>
                <a:lnTo>
                  <a:pt x="351" y="299"/>
                </a:lnTo>
                <a:lnTo>
                  <a:pt x="351" y="299"/>
                </a:lnTo>
                <a:lnTo>
                  <a:pt x="348" y="287"/>
                </a:lnTo>
                <a:lnTo>
                  <a:pt x="348" y="287"/>
                </a:lnTo>
                <a:lnTo>
                  <a:pt x="362" y="270"/>
                </a:lnTo>
                <a:lnTo>
                  <a:pt x="373" y="257"/>
                </a:lnTo>
                <a:lnTo>
                  <a:pt x="380" y="246"/>
                </a:lnTo>
                <a:lnTo>
                  <a:pt x="380" y="246"/>
                </a:lnTo>
                <a:lnTo>
                  <a:pt x="392" y="211"/>
                </a:lnTo>
                <a:lnTo>
                  <a:pt x="398" y="192"/>
                </a:lnTo>
                <a:lnTo>
                  <a:pt x="401" y="179"/>
                </a:lnTo>
                <a:lnTo>
                  <a:pt x="401" y="179"/>
                </a:lnTo>
                <a:lnTo>
                  <a:pt x="402" y="161"/>
                </a:lnTo>
                <a:lnTo>
                  <a:pt x="403" y="148"/>
                </a:lnTo>
                <a:lnTo>
                  <a:pt x="403" y="148"/>
                </a:lnTo>
                <a:lnTo>
                  <a:pt x="406" y="151"/>
                </a:lnTo>
                <a:lnTo>
                  <a:pt x="411" y="152"/>
                </a:lnTo>
                <a:lnTo>
                  <a:pt x="415" y="152"/>
                </a:lnTo>
                <a:lnTo>
                  <a:pt x="419" y="152"/>
                </a:lnTo>
                <a:lnTo>
                  <a:pt x="423" y="149"/>
                </a:lnTo>
                <a:lnTo>
                  <a:pt x="425" y="146"/>
                </a:lnTo>
                <a:lnTo>
                  <a:pt x="425" y="146"/>
                </a:lnTo>
                <a:lnTo>
                  <a:pt x="428" y="140"/>
                </a:lnTo>
                <a:lnTo>
                  <a:pt x="428" y="134"/>
                </a:lnTo>
                <a:lnTo>
                  <a:pt x="427" y="128"/>
                </a:lnTo>
                <a:lnTo>
                  <a:pt x="424" y="122"/>
                </a:lnTo>
                <a:lnTo>
                  <a:pt x="418" y="112"/>
                </a:lnTo>
                <a:lnTo>
                  <a:pt x="414" y="108"/>
                </a:lnTo>
                <a:lnTo>
                  <a:pt x="414" y="108"/>
                </a:lnTo>
                <a:lnTo>
                  <a:pt x="414" y="106"/>
                </a:lnTo>
                <a:lnTo>
                  <a:pt x="414" y="101"/>
                </a:lnTo>
                <a:lnTo>
                  <a:pt x="415" y="85"/>
                </a:lnTo>
                <a:lnTo>
                  <a:pt x="416" y="68"/>
                </a:lnTo>
                <a:lnTo>
                  <a:pt x="418" y="57"/>
                </a:lnTo>
                <a:lnTo>
                  <a:pt x="418" y="57"/>
                </a:lnTo>
                <a:lnTo>
                  <a:pt x="416" y="52"/>
                </a:lnTo>
                <a:lnTo>
                  <a:pt x="414" y="48"/>
                </a:lnTo>
                <a:lnTo>
                  <a:pt x="405" y="36"/>
                </a:lnTo>
                <a:lnTo>
                  <a:pt x="396" y="27"/>
                </a:lnTo>
                <a:lnTo>
                  <a:pt x="388" y="22"/>
                </a:lnTo>
                <a:lnTo>
                  <a:pt x="388" y="22"/>
                </a:lnTo>
                <a:lnTo>
                  <a:pt x="380" y="21"/>
                </a:lnTo>
                <a:lnTo>
                  <a:pt x="370" y="18"/>
                </a:lnTo>
                <a:lnTo>
                  <a:pt x="355" y="16"/>
                </a:lnTo>
                <a:lnTo>
                  <a:pt x="355" y="16"/>
                </a:lnTo>
                <a:lnTo>
                  <a:pt x="339" y="12"/>
                </a:lnTo>
                <a:lnTo>
                  <a:pt x="339" y="12"/>
                </a:lnTo>
                <a:lnTo>
                  <a:pt x="339" y="10"/>
                </a:lnTo>
                <a:lnTo>
                  <a:pt x="338" y="7"/>
                </a:lnTo>
                <a:lnTo>
                  <a:pt x="337" y="4"/>
                </a:lnTo>
                <a:lnTo>
                  <a:pt x="334" y="3"/>
                </a:lnTo>
                <a:lnTo>
                  <a:pt x="330" y="1"/>
                </a:lnTo>
                <a:lnTo>
                  <a:pt x="326" y="0"/>
                </a:lnTo>
                <a:lnTo>
                  <a:pt x="326" y="0"/>
                </a:lnTo>
                <a:lnTo>
                  <a:pt x="317" y="1"/>
                </a:lnTo>
                <a:lnTo>
                  <a:pt x="312" y="3"/>
                </a:lnTo>
                <a:lnTo>
                  <a:pt x="310" y="5"/>
                </a:lnTo>
                <a:lnTo>
                  <a:pt x="308" y="7"/>
                </a:lnTo>
                <a:lnTo>
                  <a:pt x="308" y="7"/>
                </a:lnTo>
                <a:lnTo>
                  <a:pt x="292" y="12"/>
                </a:lnTo>
                <a:lnTo>
                  <a:pt x="276" y="17"/>
                </a:lnTo>
                <a:lnTo>
                  <a:pt x="263" y="22"/>
                </a:lnTo>
                <a:lnTo>
                  <a:pt x="263" y="22"/>
                </a:lnTo>
                <a:lnTo>
                  <a:pt x="253" y="28"/>
                </a:lnTo>
                <a:lnTo>
                  <a:pt x="245" y="36"/>
                </a:lnTo>
                <a:lnTo>
                  <a:pt x="237" y="48"/>
                </a:lnTo>
                <a:lnTo>
                  <a:pt x="231" y="63"/>
                </a:lnTo>
                <a:lnTo>
                  <a:pt x="231" y="63"/>
                </a:lnTo>
                <a:lnTo>
                  <a:pt x="228" y="73"/>
                </a:lnTo>
                <a:lnTo>
                  <a:pt x="227" y="83"/>
                </a:lnTo>
                <a:lnTo>
                  <a:pt x="227" y="90"/>
                </a:lnTo>
                <a:lnTo>
                  <a:pt x="228" y="98"/>
                </a:lnTo>
                <a:lnTo>
                  <a:pt x="231" y="111"/>
                </a:lnTo>
                <a:lnTo>
                  <a:pt x="232" y="115"/>
                </a:lnTo>
                <a:lnTo>
                  <a:pt x="232" y="131"/>
                </a:lnTo>
                <a:close/>
                <a:moveTo>
                  <a:pt x="366" y="663"/>
                </a:moveTo>
                <a:lnTo>
                  <a:pt x="366" y="663"/>
                </a:lnTo>
                <a:lnTo>
                  <a:pt x="374" y="667"/>
                </a:lnTo>
                <a:lnTo>
                  <a:pt x="384" y="673"/>
                </a:lnTo>
                <a:lnTo>
                  <a:pt x="401" y="686"/>
                </a:lnTo>
                <a:lnTo>
                  <a:pt x="401" y="686"/>
                </a:lnTo>
                <a:lnTo>
                  <a:pt x="432" y="713"/>
                </a:lnTo>
                <a:lnTo>
                  <a:pt x="451" y="728"/>
                </a:lnTo>
                <a:lnTo>
                  <a:pt x="451" y="728"/>
                </a:lnTo>
                <a:lnTo>
                  <a:pt x="457" y="733"/>
                </a:lnTo>
                <a:lnTo>
                  <a:pt x="461" y="739"/>
                </a:lnTo>
                <a:lnTo>
                  <a:pt x="465" y="744"/>
                </a:lnTo>
                <a:lnTo>
                  <a:pt x="465" y="744"/>
                </a:lnTo>
                <a:lnTo>
                  <a:pt x="456" y="755"/>
                </a:lnTo>
                <a:lnTo>
                  <a:pt x="450" y="764"/>
                </a:lnTo>
                <a:lnTo>
                  <a:pt x="445" y="772"/>
                </a:lnTo>
                <a:lnTo>
                  <a:pt x="445" y="772"/>
                </a:lnTo>
                <a:lnTo>
                  <a:pt x="429" y="803"/>
                </a:lnTo>
                <a:lnTo>
                  <a:pt x="429" y="803"/>
                </a:lnTo>
                <a:lnTo>
                  <a:pt x="427" y="807"/>
                </a:lnTo>
                <a:lnTo>
                  <a:pt x="423" y="809"/>
                </a:lnTo>
                <a:lnTo>
                  <a:pt x="412" y="817"/>
                </a:lnTo>
                <a:lnTo>
                  <a:pt x="412" y="817"/>
                </a:lnTo>
                <a:lnTo>
                  <a:pt x="406" y="825"/>
                </a:lnTo>
                <a:lnTo>
                  <a:pt x="398" y="835"/>
                </a:lnTo>
                <a:lnTo>
                  <a:pt x="391" y="848"/>
                </a:lnTo>
                <a:lnTo>
                  <a:pt x="339" y="811"/>
                </a:lnTo>
                <a:lnTo>
                  <a:pt x="339" y="811"/>
                </a:lnTo>
                <a:lnTo>
                  <a:pt x="349" y="762"/>
                </a:lnTo>
                <a:lnTo>
                  <a:pt x="356" y="726"/>
                </a:lnTo>
                <a:lnTo>
                  <a:pt x="357" y="710"/>
                </a:lnTo>
                <a:lnTo>
                  <a:pt x="358" y="701"/>
                </a:lnTo>
                <a:lnTo>
                  <a:pt x="358" y="701"/>
                </a:lnTo>
                <a:lnTo>
                  <a:pt x="358" y="696"/>
                </a:lnTo>
                <a:lnTo>
                  <a:pt x="358" y="688"/>
                </a:lnTo>
                <a:lnTo>
                  <a:pt x="361" y="677"/>
                </a:lnTo>
                <a:lnTo>
                  <a:pt x="366" y="663"/>
                </a:lnTo>
                <a:lnTo>
                  <a:pt x="366" y="663"/>
                </a:lnTo>
                <a:close/>
                <a:moveTo>
                  <a:pt x="286" y="728"/>
                </a:moveTo>
                <a:lnTo>
                  <a:pt x="286" y="728"/>
                </a:lnTo>
                <a:lnTo>
                  <a:pt x="285" y="735"/>
                </a:lnTo>
                <a:lnTo>
                  <a:pt x="284" y="742"/>
                </a:lnTo>
                <a:lnTo>
                  <a:pt x="285" y="753"/>
                </a:lnTo>
                <a:lnTo>
                  <a:pt x="285" y="753"/>
                </a:lnTo>
                <a:lnTo>
                  <a:pt x="286" y="772"/>
                </a:lnTo>
                <a:lnTo>
                  <a:pt x="286" y="780"/>
                </a:lnTo>
                <a:lnTo>
                  <a:pt x="261" y="758"/>
                </a:lnTo>
                <a:lnTo>
                  <a:pt x="261" y="758"/>
                </a:lnTo>
                <a:lnTo>
                  <a:pt x="263" y="753"/>
                </a:lnTo>
                <a:lnTo>
                  <a:pt x="265" y="744"/>
                </a:lnTo>
                <a:lnTo>
                  <a:pt x="265" y="744"/>
                </a:lnTo>
                <a:lnTo>
                  <a:pt x="266" y="727"/>
                </a:lnTo>
                <a:lnTo>
                  <a:pt x="286" y="72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820108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6">
            <a:extLst>
              <a:ext uri="{FF2B5EF4-FFF2-40B4-BE49-F238E27FC236}">
                <a16:creationId xmlns:a16="http://schemas.microsoft.com/office/drawing/2014/main" id="{E6DFA610-A237-44D5-B7F7-EC347F8DF4E7}"/>
              </a:ext>
            </a:extLst>
          </p:cNvPr>
          <p:cNvSpPr>
            <a:spLocks/>
          </p:cNvSpPr>
          <p:nvPr/>
        </p:nvSpPr>
        <p:spPr bwMode="auto">
          <a:xfrm>
            <a:off x="407495" y="1043665"/>
            <a:ext cx="1620180" cy="1376258"/>
          </a:xfrm>
          <a:custGeom>
            <a:avLst/>
            <a:gdLst>
              <a:gd name="T0" fmla="*/ 545 w 1448"/>
              <a:gd name="T1" fmla="*/ 193 h 1230"/>
              <a:gd name="T2" fmla="*/ 457 w 1448"/>
              <a:gd name="T3" fmla="*/ 217 h 1230"/>
              <a:gd name="T4" fmla="*/ 291 w 1448"/>
              <a:gd name="T5" fmla="*/ 306 h 1230"/>
              <a:gd name="T6" fmla="*/ 152 w 1448"/>
              <a:gd name="T7" fmla="*/ 449 h 1230"/>
              <a:gd name="T8" fmla="*/ 150 w 1448"/>
              <a:gd name="T9" fmla="*/ 525 h 1230"/>
              <a:gd name="T10" fmla="*/ 173 w 1448"/>
              <a:gd name="T11" fmla="*/ 537 h 1230"/>
              <a:gd name="T12" fmla="*/ 204 w 1448"/>
              <a:gd name="T13" fmla="*/ 527 h 1230"/>
              <a:gd name="T14" fmla="*/ 235 w 1448"/>
              <a:gd name="T15" fmla="*/ 474 h 1230"/>
              <a:gd name="T16" fmla="*/ 370 w 1448"/>
              <a:gd name="T17" fmla="*/ 350 h 1230"/>
              <a:gd name="T18" fmla="*/ 434 w 1448"/>
              <a:gd name="T19" fmla="*/ 421 h 1230"/>
              <a:gd name="T20" fmla="*/ 465 w 1448"/>
              <a:gd name="T21" fmla="*/ 598 h 1230"/>
              <a:gd name="T22" fmla="*/ 464 w 1448"/>
              <a:gd name="T23" fmla="*/ 624 h 1230"/>
              <a:gd name="T24" fmla="*/ 455 w 1448"/>
              <a:gd name="T25" fmla="*/ 687 h 1230"/>
              <a:gd name="T26" fmla="*/ 427 w 1448"/>
              <a:gd name="T27" fmla="*/ 746 h 1230"/>
              <a:gd name="T28" fmla="*/ 325 w 1448"/>
              <a:gd name="T29" fmla="*/ 887 h 1230"/>
              <a:gd name="T30" fmla="*/ 131 w 1448"/>
              <a:gd name="T31" fmla="*/ 1025 h 1230"/>
              <a:gd name="T32" fmla="*/ 37 w 1448"/>
              <a:gd name="T33" fmla="*/ 1113 h 1230"/>
              <a:gd name="T34" fmla="*/ 10 w 1448"/>
              <a:gd name="T35" fmla="*/ 1208 h 1230"/>
              <a:gd name="T36" fmla="*/ 103 w 1448"/>
              <a:gd name="T37" fmla="*/ 1226 h 1230"/>
              <a:gd name="T38" fmla="*/ 110 w 1448"/>
              <a:gd name="T39" fmla="*/ 1159 h 1230"/>
              <a:gd name="T40" fmla="*/ 143 w 1448"/>
              <a:gd name="T41" fmla="*/ 1124 h 1230"/>
              <a:gd name="T42" fmla="*/ 376 w 1448"/>
              <a:gd name="T43" fmla="*/ 979 h 1230"/>
              <a:gd name="T44" fmla="*/ 427 w 1448"/>
              <a:gd name="T45" fmla="*/ 957 h 1230"/>
              <a:gd name="T46" fmla="*/ 555 w 1448"/>
              <a:gd name="T47" fmla="*/ 862 h 1230"/>
              <a:gd name="T48" fmla="*/ 757 w 1448"/>
              <a:gd name="T49" fmla="*/ 837 h 1230"/>
              <a:gd name="T50" fmla="*/ 1047 w 1448"/>
              <a:gd name="T51" fmla="*/ 849 h 1230"/>
              <a:gd name="T52" fmla="*/ 1074 w 1448"/>
              <a:gd name="T53" fmla="*/ 911 h 1230"/>
              <a:gd name="T54" fmla="*/ 1222 w 1448"/>
              <a:gd name="T55" fmla="*/ 1117 h 1230"/>
              <a:gd name="T56" fmla="*/ 1270 w 1448"/>
              <a:gd name="T57" fmla="*/ 1174 h 1230"/>
              <a:gd name="T58" fmla="*/ 1328 w 1448"/>
              <a:gd name="T59" fmla="*/ 1156 h 1230"/>
              <a:gd name="T60" fmla="*/ 1380 w 1448"/>
              <a:gd name="T61" fmla="*/ 1128 h 1230"/>
              <a:gd name="T62" fmla="*/ 1430 w 1448"/>
              <a:gd name="T63" fmla="*/ 1091 h 1230"/>
              <a:gd name="T64" fmla="*/ 1448 w 1448"/>
              <a:gd name="T65" fmla="*/ 1066 h 1230"/>
              <a:gd name="T66" fmla="*/ 1399 w 1448"/>
              <a:gd name="T67" fmla="*/ 1045 h 1230"/>
              <a:gd name="T68" fmla="*/ 1227 w 1448"/>
              <a:gd name="T69" fmla="*/ 934 h 1230"/>
              <a:gd name="T70" fmla="*/ 1100 w 1448"/>
              <a:gd name="T71" fmla="*/ 751 h 1230"/>
              <a:gd name="T72" fmla="*/ 921 w 1448"/>
              <a:gd name="T73" fmla="*/ 664 h 1230"/>
              <a:gd name="T74" fmla="*/ 797 w 1448"/>
              <a:gd name="T75" fmla="*/ 622 h 1230"/>
              <a:gd name="T76" fmla="*/ 764 w 1448"/>
              <a:gd name="T77" fmla="*/ 586 h 1230"/>
              <a:gd name="T78" fmla="*/ 754 w 1448"/>
              <a:gd name="T79" fmla="*/ 387 h 1230"/>
              <a:gd name="T80" fmla="*/ 855 w 1448"/>
              <a:gd name="T81" fmla="*/ 319 h 1230"/>
              <a:gd name="T82" fmla="*/ 969 w 1448"/>
              <a:gd name="T83" fmla="*/ 217 h 1230"/>
              <a:gd name="T84" fmla="*/ 1133 w 1448"/>
              <a:gd name="T85" fmla="*/ 206 h 1230"/>
              <a:gd name="T86" fmla="*/ 1135 w 1448"/>
              <a:gd name="T87" fmla="*/ 240 h 1230"/>
              <a:gd name="T88" fmla="*/ 1091 w 1448"/>
              <a:gd name="T89" fmla="*/ 309 h 1230"/>
              <a:gd name="T90" fmla="*/ 1091 w 1448"/>
              <a:gd name="T91" fmla="*/ 393 h 1230"/>
              <a:gd name="T92" fmla="*/ 1178 w 1448"/>
              <a:gd name="T93" fmla="*/ 396 h 1230"/>
              <a:gd name="T94" fmla="*/ 1256 w 1448"/>
              <a:gd name="T95" fmla="*/ 326 h 1230"/>
              <a:gd name="T96" fmla="*/ 1256 w 1448"/>
              <a:gd name="T97" fmla="*/ 247 h 1230"/>
              <a:gd name="T98" fmla="*/ 1240 w 1448"/>
              <a:gd name="T99" fmla="*/ 193 h 1230"/>
              <a:gd name="T100" fmla="*/ 1197 w 1448"/>
              <a:gd name="T101" fmla="*/ 178 h 1230"/>
              <a:gd name="T102" fmla="*/ 1012 w 1448"/>
              <a:gd name="T103" fmla="*/ 143 h 1230"/>
              <a:gd name="T104" fmla="*/ 844 w 1448"/>
              <a:gd name="T105" fmla="*/ 172 h 1230"/>
              <a:gd name="T106" fmla="*/ 705 w 1448"/>
              <a:gd name="T107" fmla="*/ 227 h 1230"/>
              <a:gd name="T108" fmla="*/ 716 w 1448"/>
              <a:gd name="T109" fmla="*/ 187 h 1230"/>
              <a:gd name="T110" fmla="*/ 715 w 1448"/>
              <a:gd name="T111" fmla="*/ 152 h 1230"/>
              <a:gd name="T112" fmla="*/ 726 w 1448"/>
              <a:gd name="T113" fmla="*/ 106 h 1230"/>
              <a:gd name="T114" fmla="*/ 750 w 1448"/>
              <a:gd name="T115" fmla="*/ 55 h 1230"/>
              <a:gd name="T116" fmla="*/ 659 w 1448"/>
              <a:gd name="T117" fmla="*/ 2 h 1230"/>
              <a:gd name="T118" fmla="*/ 581 w 1448"/>
              <a:gd name="T119" fmla="*/ 12 h 1230"/>
              <a:gd name="T120" fmla="*/ 557 w 1448"/>
              <a:gd name="T121" fmla="*/ 18 h 1230"/>
              <a:gd name="T122" fmla="*/ 512 w 1448"/>
              <a:gd name="T123" fmla="*/ 109 h 1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448" h="1230">
                <a:moveTo>
                  <a:pt x="528" y="149"/>
                </a:moveTo>
                <a:lnTo>
                  <a:pt x="528" y="149"/>
                </a:lnTo>
                <a:lnTo>
                  <a:pt x="526" y="155"/>
                </a:lnTo>
                <a:lnTo>
                  <a:pt x="526" y="161"/>
                </a:lnTo>
                <a:lnTo>
                  <a:pt x="528" y="168"/>
                </a:lnTo>
                <a:lnTo>
                  <a:pt x="528" y="168"/>
                </a:lnTo>
                <a:lnTo>
                  <a:pt x="530" y="174"/>
                </a:lnTo>
                <a:lnTo>
                  <a:pt x="534" y="179"/>
                </a:lnTo>
                <a:lnTo>
                  <a:pt x="537" y="185"/>
                </a:lnTo>
                <a:lnTo>
                  <a:pt x="543" y="185"/>
                </a:lnTo>
                <a:lnTo>
                  <a:pt x="545" y="193"/>
                </a:lnTo>
                <a:lnTo>
                  <a:pt x="537" y="205"/>
                </a:lnTo>
                <a:lnTo>
                  <a:pt x="537" y="205"/>
                </a:lnTo>
                <a:lnTo>
                  <a:pt x="531" y="205"/>
                </a:lnTo>
                <a:lnTo>
                  <a:pt x="517" y="205"/>
                </a:lnTo>
                <a:lnTo>
                  <a:pt x="517" y="205"/>
                </a:lnTo>
                <a:lnTo>
                  <a:pt x="505" y="206"/>
                </a:lnTo>
                <a:lnTo>
                  <a:pt x="488" y="210"/>
                </a:lnTo>
                <a:lnTo>
                  <a:pt x="474" y="212"/>
                </a:lnTo>
                <a:lnTo>
                  <a:pt x="465" y="216"/>
                </a:lnTo>
                <a:lnTo>
                  <a:pt x="465" y="216"/>
                </a:lnTo>
                <a:lnTo>
                  <a:pt x="457" y="217"/>
                </a:lnTo>
                <a:lnTo>
                  <a:pt x="445" y="218"/>
                </a:lnTo>
                <a:lnTo>
                  <a:pt x="428" y="218"/>
                </a:lnTo>
                <a:lnTo>
                  <a:pt x="428" y="218"/>
                </a:lnTo>
                <a:lnTo>
                  <a:pt x="383" y="240"/>
                </a:lnTo>
                <a:lnTo>
                  <a:pt x="383" y="240"/>
                </a:lnTo>
                <a:lnTo>
                  <a:pt x="366" y="249"/>
                </a:lnTo>
                <a:lnTo>
                  <a:pt x="354" y="257"/>
                </a:lnTo>
                <a:lnTo>
                  <a:pt x="354" y="257"/>
                </a:lnTo>
                <a:lnTo>
                  <a:pt x="344" y="264"/>
                </a:lnTo>
                <a:lnTo>
                  <a:pt x="321" y="282"/>
                </a:lnTo>
                <a:lnTo>
                  <a:pt x="291" y="306"/>
                </a:lnTo>
                <a:lnTo>
                  <a:pt x="276" y="319"/>
                </a:lnTo>
                <a:lnTo>
                  <a:pt x="261" y="333"/>
                </a:lnTo>
                <a:lnTo>
                  <a:pt x="261" y="333"/>
                </a:lnTo>
                <a:lnTo>
                  <a:pt x="238" y="360"/>
                </a:lnTo>
                <a:lnTo>
                  <a:pt x="221" y="382"/>
                </a:lnTo>
                <a:lnTo>
                  <a:pt x="210" y="396"/>
                </a:lnTo>
                <a:lnTo>
                  <a:pt x="205" y="402"/>
                </a:lnTo>
                <a:lnTo>
                  <a:pt x="205" y="402"/>
                </a:lnTo>
                <a:lnTo>
                  <a:pt x="196" y="408"/>
                </a:lnTo>
                <a:lnTo>
                  <a:pt x="178" y="424"/>
                </a:lnTo>
                <a:lnTo>
                  <a:pt x="152" y="449"/>
                </a:lnTo>
                <a:lnTo>
                  <a:pt x="152" y="449"/>
                </a:lnTo>
                <a:lnTo>
                  <a:pt x="147" y="455"/>
                </a:lnTo>
                <a:lnTo>
                  <a:pt x="140" y="469"/>
                </a:lnTo>
                <a:lnTo>
                  <a:pt x="132" y="483"/>
                </a:lnTo>
                <a:lnTo>
                  <a:pt x="131" y="489"/>
                </a:lnTo>
                <a:lnTo>
                  <a:pt x="130" y="493"/>
                </a:lnTo>
                <a:lnTo>
                  <a:pt x="130" y="493"/>
                </a:lnTo>
                <a:lnTo>
                  <a:pt x="132" y="499"/>
                </a:lnTo>
                <a:lnTo>
                  <a:pt x="135" y="502"/>
                </a:lnTo>
                <a:lnTo>
                  <a:pt x="138" y="506"/>
                </a:lnTo>
                <a:lnTo>
                  <a:pt x="150" y="525"/>
                </a:lnTo>
                <a:lnTo>
                  <a:pt x="150" y="525"/>
                </a:lnTo>
                <a:lnTo>
                  <a:pt x="153" y="532"/>
                </a:lnTo>
                <a:lnTo>
                  <a:pt x="155" y="537"/>
                </a:lnTo>
                <a:lnTo>
                  <a:pt x="158" y="538"/>
                </a:lnTo>
                <a:lnTo>
                  <a:pt x="158" y="538"/>
                </a:lnTo>
                <a:lnTo>
                  <a:pt x="160" y="538"/>
                </a:lnTo>
                <a:lnTo>
                  <a:pt x="161" y="537"/>
                </a:lnTo>
                <a:lnTo>
                  <a:pt x="161" y="536"/>
                </a:lnTo>
                <a:lnTo>
                  <a:pt x="161" y="536"/>
                </a:lnTo>
                <a:lnTo>
                  <a:pt x="173" y="537"/>
                </a:lnTo>
                <a:lnTo>
                  <a:pt x="173" y="537"/>
                </a:lnTo>
                <a:lnTo>
                  <a:pt x="180" y="537"/>
                </a:lnTo>
                <a:lnTo>
                  <a:pt x="180" y="537"/>
                </a:lnTo>
                <a:lnTo>
                  <a:pt x="184" y="538"/>
                </a:lnTo>
                <a:lnTo>
                  <a:pt x="189" y="539"/>
                </a:lnTo>
                <a:lnTo>
                  <a:pt x="189" y="539"/>
                </a:lnTo>
                <a:lnTo>
                  <a:pt x="191" y="539"/>
                </a:lnTo>
                <a:lnTo>
                  <a:pt x="192" y="537"/>
                </a:lnTo>
                <a:lnTo>
                  <a:pt x="192" y="535"/>
                </a:lnTo>
                <a:lnTo>
                  <a:pt x="192" y="535"/>
                </a:lnTo>
                <a:lnTo>
                  <a:pt x="196" y="533"/>
                </a:lnTo>
                <a:lnTo>
                  <a:pt x="204" y="527"/>
                </a:lnTo>
                <a:lnTo>
                  <a:pt x="204" y="527"/>
                </a:lnTo>
                <a:lnTo>
                  <a:pt x="211" y="519"/>
                </a:lnTo>
                <a:lnTo>
                  <a:pt x="212" y="517"/>
                </a:lnTo>
                <a:lnTo>
                  <a:pt x="212" y="517"/>
                </a:lnTo>
                <a:lnTo>
                  <a:pt x="218" y="514"/>
                </a:lnTo>
                <a:lnTo>
                  <a:pt x="227" y="510"/>
                </a:lnTo>
                <a:lnTo>
                  <a:pt x="227" y="510"/>
                </a:lnTo>
                <a:lnTo>
                  <a:pt x="229" y="507"/>
                </a:lnTo>
                <a:lnTo>
                  <a:pt x="230" y="502"/>
                </a:lnTo>
                <a:lnTo>
                  <a:pt x="233" y="488"/>
                </a:lnTo>
                <a:lnTo>
                  <a:pt x="235" y="474"/>
                </a:lnTo>
                <a:lnTo>
                  <a:pt x="236" y="465"/>
                </a:lnTo>
                <a:lnTo>
                  <a:pt x="236" y="465"/>
                </a:lnTo>
                <a:lnTo>
                  <a:pt x="233" y="433"/>
                </a:lnTo>
                <a:lnTo>
                  <a:pt x="239" y="425"/>
                </a:lnTo>
                <a:lnTo>
                  <a:pt x="239" y="425"/>
                </a:lnTo>
                <a:lnTo>
                  <a:pt x="331" y="372"/>
                </a:lnTo>
                <a:lnTo>
                  <a:pt x="331" y="372"/>
                </a:lnTo>
                <a:lnTo>
                  <a:pt x="356" y="356"/>
                </a:lnTo>
                <a:lnTo>
                  <a:pt x="369" y="347"/>
                </a:lnTo>
                <a:lnTo>
                  <a:pt x="369" y="347"/>
                </a:lnTo>
                <a:lnTo>
                  <a:pt x="370" y="350"/>
                </a:lnTo>
                <a:lnTo>
                  <a:pt x="372" y="351"/>
                </a:lnTo>
                <a:lnTo>
                  <a:pt x="374" y="351"/>
                </a:lnTo>
                <a:lnTo>
                  <a:pt x="374" y="351"/>
                </a:lnTo>
                <a:lnTo>
                  <a:pt x="388" y="351"/>
                </a:lnTo>
                <a:lnTo>
                  <a:pt x="400" y="350"/>
                </a:lnTo>
                <a:lnTo>
                  <a:pt x="400" y="350"/>
                </a:lnTo>
                <a:lnTo>
                  <a:pt x="419" y="360"/>
                </a:lnTo>
                <a:lnTo>
                  <a:pt x="419" y="360"/>
                </a:lnTo>
                <a:lnTo>
                  <a:pt x="433" y="411"/>
                </a:lnTo>
                <a:lnTo>
                  <a:pt x="433" y="411"/>
                </a:lnTo>
                <a:lnTo>
                  <a:pt x="434" y="421"/>
                </a:lnTo>
                <a:lnTo>
                  <a:pt x="436" y="437"/>
                </a:lnTo>
                <a:lnTo>
                  <a:pt x="434" y="462"/>
                </a:lnTo>
                <a:lnTo>
                  <a:pt x="434" y="462"/>
                </a:lnTo>
                <a:lnTo>
                  <a:pt x="436" y="481"/>
                </a:lnTo>
                <a:lnTo>
                  <a:pt x="439" y="514"/>
                </a:lnTo>
                <a:lnTo>
                  <a:pt x="444" y="564"/>
                </a:lnTo>
                <a:lnTo>
                  <a:pt x="444" y="564"/>
                </a:lnTo>
                <a:lnTo>
                  <a:pt x="444" y="567"/>
                </a:lnTo>
                <a:lnTo>
                  <a:pt x="446" y="572"/>
                </a:lnTo>
                <a:lnTo>
                  <a:pt x="454" y="582"/>
                </a:lnTo>
                <a:lnTo>
                  <a:pt x="465" y="598"/>
                </a:lnTo>
                <a:lnTo>
                  <a:pt x="465" y="598"/>
                </a:lnTo>
                <a:lnTo>
                  <a:pt x="482" y="610"/>
                </a:lnTo>
                <a:lnTo>
                  <a:pt x="482" y="610"/>
                </a:lnTo>
                <a:lnTo>
                  <a:pt x="482" y="615"/>
                </a:lnTo>
                <a:lnTo>
                  <a:pt x="482" y="618"/>
                </a:lnTo>
                <a:lnTo>
                  <a:pt x="481" y="621"/>
                </a:lnTo>
                <a:lnTo>
                  <a:pt x="481" y="621"/>
                </a:lnTo>
                <a:lnTo>
                  <a:pt x="477" y="619"/>
                </a:lnTo>
                <a:lnTo>
                  <a:pt x="473" y="621"/>
                </a:lnTo>
                <a:lnTo>
                  <a:pt x="467" y="622"/>
                </a:lnTo>
                <a:lnTo>
                  <a:pt x="464" y="624"/>
                </a:lnTo>
                <a:lnTo>
                  <a:pt x="463" y="627"/>
                </a:lnTo>
                <a:lnTo>
                  <a:pt x="463" y="627"/>
                </a:lnTo>
                <a:lnTo>
                  <a:pt x="461" y="635"/>
                </a:lnTo>
                <a:lnTo>
                  <a:pt x="460" y="647"/>
                </a:lnTo>
                <a:lnTo>
                  <a:pt x="456" y="662"/>
                </a:lnTo>
                <a:lnTo>
                  <a:pt x="456" y="662"/>
                </a:lnTo>
                <a:lnTo>
                  <a:pt x="456" y="667"/>
                </a:lnTo>
                <a:lnTo>
                  <a:pt x="456" y="675"/>
                </a:lnTo>
                <a:lnTo>
                  <a:pt x="456" y="675"/>
                </a:lnTo>
                <a:lnTo>
                  <a:pt x="457" y="681"/>
                </a:lnTo>
                <a:lnTo>
                  <a:pt x="455" y="687"/>
                </a:lnTo>
                <a:lnTo>
                  <a:pt x="451" y="701"/>
                </a:lnTo>
                <a:lnTo>
                  <a:pt x="451" y="701"/>
                </a:lnTo>
                <a:lnTo>
                  <a:pt x="448" y="712"/>
                </a:lnTo>
                <a:lnTo>
                  <a:pt x="448" y="712"/>
                </a:lnTo>
                <a:lnTo>
                  <a:pt x="446" y="720"/>
                </a:lnTo>
                <a:lnTo>
                  <a:pt x="445" y="723"/>
                </a:lnTo>
                <a:lnTo>
                  <a:pt x="442" y="728"/>
                </a:lnTo>
                <a:lnTo>
                  <a:pt x="442" y="728"/>
                </a:lnTo>
                <a:lnTo>
                  <a:pt x="432" y="739"/>
                </a:lnTo>
                <a:lnTo>
                  <a:pt x="427" y="746"/>
                </a:lnTo>
                <a:lnTo>
                  <a:pt x="427" y="746"/>
                </a:lnTo>
                <a:lnTo>
                  <a:pt x="419" y="761"/>
                </a:lnTo>
                <a:lnTo>
                  <a:pt x="412" y="772"/>
                </a:lnTo>
                <a:lnTo>
                  <a:pt x="405" y="783"/>
                </a:lnTo>
                <a:lnTo>
                  <a:pt x="405" y="783"/>
                </a:lnTo>
                <a:lnTo>
                  <a:pt x="394" y="797"/>
                </a:lnTo>
                <a:lnTo>
                  <a:pt x="381" y="820"/>
                </a:lnTo>
                <a:lnTo>
                  <a:pt x="364" y="850"/>
                </a:lnTo>
                <a:lnTo>
                  <a:pt x="364" y="850"/>
                </a:lnTo>
                <a:lnTo>
                  <a:pt x="357" y="857"/>
                </a:lnTo>
                <a:lnTo>
                  <a:pt x="345" y="869"/>
                </a:lnTo>
                <a:lnTo>
                  <a:pt x="325" y="887"/>
                </a:lnTo>
                <a:lnTo>
                  <a:pt x="325" y="887"/>
                </a:lnTo>
                <a:lnTo>
                  <a:pt x="298" y="896"/>
                </a:lnTo>
                <a:lnTo>
                  <a:pt x="279" y="905"/>
                </a:lnTo>
                <a:lnTo>
                  <a:pt x="264" y="912"/>
                </a:lnTo>
                <a:lnTo>
                  <a:pt x="264" y="912"/>
                </a:lnTo>
                <a:lnTo>
                  <a:pt x="243" y="925"/>
                </a:lnTo>
                <a:lnTo>
                  <a:pt x="216" y="945"/>
                </a:lnTo>
                <a:lnTo>
                  <a:pt x="189" y="965"/>
                </a:lnTo>
                <a:lnTo>
                  <a:pt x="173" y="980"/>
                </a:lnTo>
                <a:lnTo>
                  <a:pt x="173" y="980"/>
                </a:lnTo>
                <a:lnTo>
                  <a:pt x="131" y="1025"/>
                </a:lnTo>
                <a:lnTo>
                  <a:pt x="104" y="1056"/>
                </a:lnTo>
                <a:lnTo>
                  <a:pt x="82" y="1078"/>
                </a:lnTo>
                <a:lnTo>
                  <a:pt x="82" y="1078"/>
                </a:lnTo>
                <a:lnTo>
                  <a:pt x="58" y="1100"/>
                </a:lnTo>
                <a:lnTo>
                  <a:pt x="51" y="1107"/>
                </a:lnTo>
                <a:lnTo>
                  <a:pt x="48" y="1110"/>
                </a:lnTo>
                <a:lnTo>
                  <a:pt x="48" y="1110"/>
                </a:lnTo>
                <a:lnTo>
                  <a:pt x="48" y="1109"/>
                </a:lnTo>
                <a:lnTo>
                  <a:pt x="45" y="1109"/>
                </a:lnTo>
                <a:lnTo>
                  <a:pt x="42" y="1110"/>
                </a:lnTo>
                <a:lnTo>
                  <a:pt x="37" y="1113"/>
                </a:lnTo>
                <a:lnTo>
                  <a:pt x="37" y="1113"/>
                </a:lnTo>
                <a:lnTo>
                  <a:pt x="16" y="1129"/>
                </a:lnTo>
                <a:lnTo>
                  <a:pt x="6" y="1138"/>
                </a:lnTo>
                <a:lnTo>
                  <a:pt x="2" y="1142"/>
                </a:lnTo>
                <a:lnTo>
                  <a:pt x="0" y="1146"/>
                </a:lnTo>
                <a:lnTo>
                  <a:pt x="0" y="1146"/>
                </a:lnTo>
                <a:lnTo>
                  <a:pt x="0" y="1150"/>
                </a:lnTo>
                <a:lnTo>
                  <a:pt x="0" y="1159"/>
                </a:lnTo>
                <a:lnTo>
                  <a:pt x="2" y="1179"/>
                </a:lnTo>
                <a:lnTo>
                  <a:pt x="7" y="1199"/>
                </a:lnTo>
                <a:lnTo>
                  <a:pt x="10" y="1208"/>
                </a:lnTo>
                <a:lnTo>
                  <a:pt x="12" y="1214"/>
                </a:lnTo>
                <a:lnTo>
                  <a:pt x="12" y="1214"/>
                </a:lnTo>
                <a:lnTo>
                  <a:pt x="18" y="1220"/>
                </a:lnTo>
                <a:lnTo>
                  <a:pt x="24" y="1223"/>
                </a:lnTo>
                <a:lnTo>
                  <a:pt x="33" y="1227"/>
                </a:lnTo>
                <a:lnTo>
                  <a:pt x="47" y="1228"/>
                </a:lnTo>
                <a:lnTo>
                  <a:pt x="47" y="1228"/>
                </a:lnTo>
                <a:lnTo>
                  <a:pt x="66" y="1230"/>
                </a:lnTo>
                <a:lnTo>
                  <a:pt x="86" y="1229"/>
                </a:lnTo>
                <a:lnTo>
                  <a:pt x="95" y="1228"/>
                </a:lnTo>
                <a:lnTo>
                  <a:pt x="103" y="1226"/>
                </a:lnTo>
                <a:lnTo>
                  <a:pt x="109" y="1222"/>
                </a:lnTo>
                <a:lnTo>
                  <a:pt x="110" y="1220"/>
                </a:lnTo>
                <a:lnTo>
                  <a:pt x="111" y="1217"/>
                </a:lnTo>
                <a:lnTo>
                  <a:pt x="111" y="1217"/>
                </a:lnTo>
                <a:lnTo>
                  <a:pt x="112" y="1210"/>
                </a:lnTo>
                <a:lnTo>
                  <a:pt x="112" y="1203"/>
                </a:lnTo>
                <a:lnTo>
                  <a:pt x="111" y="1187"/>
                </a:lnTo>
                <a:lnTo>
                  <a:pt x="107" y="1165"/>
                </a:lnTo>
                <a:lnTo>
                  <a:pt x="107" y="1165"/>
                </a:lnTo>
                <a:lnTo>
                  <a:pt x="107" y="1162"/>
                </a:lnTo>
                <a:lnTo>
                  <a:pt x="110" y="1159"/>
                </a:lnTo>
                <a:lnTo>
                  <a:pt x="113" y="1155"/>
                </a:lnTo>
                <a:lnTo>
                  <a:pt x="118" y="1153"/>
                </a:lnTo>
                <a:lnTo>
                  <a:pt x="118" y="1153"/>
                </a:lnTo>
                <a:lnTo>
                  <a:pt x="127" y="1147"/>
                </a:lnTo>
                <a:lnTo>
                  <a:pt x="129" y="1144"/>
                </a:lnTo>
                <a:lnTo>
                  <a:pt x="130" y="1142"/>
                </a:lnTo>
                <a:lnTo>
                  <a:pt x="130" y="1142"/>
                </a:lnTo>
                <a:lnTo>
                  <a:pt x="131" y="1138"/>
                </a:lnTo>
                <a:lnTo>
                  <a:pt x="131" y="1136"/>
                </a:lnTo>
                <a:lnTo>
                  <a:pt x="131" y="1136"/>
                </a:lnTo>
                <a:lnTo>
                  <a:pt x="143" y="1124"/>
                </a:lnTo>
                <a:lnTo>
                  <a:pt x="159" y="1110"/>
                </a:lnTo>
                <a:lnTo>
                  <a:pt x="180" y="1091"/>
                </a:lnTo>
                <a:lnTo>
                  <a:pt x="180" y="1091"/>
                </a:lnTo>
                <a:lnTo>
                  <a:pt x="196" y="1079"/>
                </a:lnTo>
                <a:lnTo>
                  <a:pt x="215" y="1066"/>
                </a:lnTo>
                <a:lnTo>
                  <a:pt x="236" y="1054"/>
                </a:lnTo>
                <a:lnTo>
                  <a:pt x="259" y="1041"/>
                </a:lnTo>
                <a:lnTo>
                  <a:pt x="338" y="999"/>
                </a:lnTo>
                <a:lnTo>
                  <a:pt x="338" y="999"/>
                </a:lnTo>
                <a:lnTo>
                  <a:pt x="360" y="987"/>
                </a:lnTo>
                <a:lnTo>
                  <a:pt x="376" y="979"/>
                </a:lnTo>
                <a:lnTo>
                  <a:pt x="388" y="974"/>
                </a:lnTo>
                <a:lnTo>
                  <a:pt x="388" y="974"/>
                </a:lnTo>
                <a:lnTo>
                  <a:pt x="396" y="975"/>
                </a:lnTo>
                <a:lnTo>
                  <a:pt x="403" y="975"/>
                </a:lnTo>
                <a:lnTo>
                  <a:pt x="411" y="974"/>
                </a:lnTo>
                <a:lnTo>
                  <a:pt x="411" y="974"/>
                </a:lnTo>
                <a:lnTo>
                  <a:pt x="415" y="971"/>
                </a:lnTo>
                <a:lnTo>
                  <a:pt x="419" y="967"/>
                </a:lnTo>
                <a:lnTo>
                  <a:pt x="423" y="959"/>
                </a:lnTo>
                <a:lnTo>
                  <a:pt x="423" y="959"/>
                </a:lnTo>
                <a:lnTo>
                  <a:pt x="427" y="957"/>
                </a:lnTo>
                <a:lnTo>
                  <a:pt x="434" y="952"/>
                </a:lnTo>
                <a:lnTo>
                  <a:pt x="443" y="948"/>
                </a:lnTo>
                <a:lnTo>
                  <a:pt x="448" y="944"/>
                </a:lnTo>
                <a:lnTo>
                  <a:pt x="451" y="939"/>
                </a:lnTo>
                <a:lnTo>
                  <a:pt x="451" y="939"/>
                </a:lnTo>
                <a:lnTo>
                  <a:pt x="457" y="933"/>
                </a:lnTo>
                <a:lnTo>
                  <a:pt x="465" y="926"/>
                </a:lnTo>
                <a:lnTo>
                  <a:pt x="491" y="907"/>
                </a:lnTo>
                <a:lnTo>
                  <a:pt x="543" y="869"/>
                </a:lnTo>
                <a:lnTo>
                  <a:pt x="543" y="869"/>
                </a:lnTo>
                <a:lnTo>
                  <a:pt x="555" y="862"/>
                </a:lnTo>
                <a:lnTo>
                  <a:pt x="571" y="852"/>
                </a:lnTo>
                <a:lnTo>
                  <a:pt x="587" y="844"/>
                </a:lnTo>
                <a:lnTo>
                  <a:pt x="604" y="835"/>
                </a:lnTo>
                <a:lnTo>
                  <a:pt x="621" y="828"/>
                </a:lnTo>
                <a:lnTo>
                  <a:pt x="636" y="823"/>
                </a:lnTo>
                <a:lnTo>
                  <a:pt x="649" y="820"/>
                </a:lnTo>
                <a:lnTo>
                  <a:pt x="659" y="819"/>
                </a:lnTo>
                <a:lnTo>
                  <a:pt x="659" y="819"/>
                </a:lnTo>
                <a:lnTo>
                  <a:pt x="683" y="823"/>
                </a:lnTo>
                <a:lnTo>
                  <a:pt x="720" y="829"/>
                </a:lnTo>
                <a:lnTo>
                  <a:pt x="757" y="837"/>
                </a:lnTo>
                <a:lnTo>
                  <a:pt x="783" y="841"/>
                </a:lnTo>
                <a:lnTo>
                  <a:pt x="783" y="841"/>
                </a:lnTo>
                <a:lnTo>
                  <a:pt x="809" y="843"/>
                </a:lnTo>
                <a:lnTo>
                  <a:pt x="850" y="845"/>
                </a:lnTo>
                <a:lnTo>
                  <a:pt x="892" y="847"/>
                </a:lnTo>
                <a:lnTo>
                  <a:pt x="924" y="850"/>
                </a:lnTo>
                <a:lnTo>
                  <a:pt x="924" y="850"/>
                </a:lnTo>
                <a:lnTo>
                  <a:pt x="938" y="851"/>
                </a:lnTo>
                <a:lnTo>
                  <a:pt x="957" y="852"/>
                </a:lnTo>
                <a:lnTo>
                  <a:pt x="998" y="851"/>
                </a:lnTo>
                <a:lnTo>
                  <a:pt x="1047" y="849"/>
                </a:lnTo>
                <a:lnTo>
                  <a:pt x="1047" y="849"/>
                </a:lnTo>
                <a:lnTo>
                  <a:pt x="1049" y="854"/>
                </a:lnTo>
                <a:lnTo>
                  <a:pt x="1055" y="868"/>
                </a:lnTo>
                <a:lnTo>
                  <a:pt x="1055" y="868"/>
                </a:lnTo>
                <a:lnTo>
                  <a:pt x="1059" y="876"/>
                </a:lnTo>
                <a:lnTo>
                  <a:pt x="1063" y="882"/>
                </a:lnTo>
                <a:lnTo>
                  <a:pt x="1066" y="887"/>
                </a:lnTo>
                <a:lnTo>
                  <a:pt x="1068" y="891"/>
                </a:lnTo>
                <a:lnTo>
                  <a:pt x="1068" y="891"/>
                </a:lnTo>
                <a:lnTo>
                  <a:pt x="1071" y="903"/>
                </a:lnTo>
                <a:lnTo>
                  <a:pt x="1074" y="911"/>
                </a:lnTo>
                <a:lnTo>
                  <a:pt x="1079" y="920"/>
                </a:lnTo>
                <a:lnTo>
                  <a:pt x="1079" y="920"/>
                </a:lnTo>
                <a:lnTo>
                  <a:pt x="1084" y="926"/>
                </a:lnTo>
                <a:lnTo>
                  <a:pt x="1091" y="934"/>
                </a:lnTo>
                <a:lnTo>
                  <a:pt x="1110" y="952"/>
                </a:lnTo>
                <a:lnTo>
                  <a:pt x="1134" y="976"/>
                </a:lnTo>
                <a:lnTo>
                  <a:pt x="1215" y="1087"/>
                </a:lnTo>
                <a:lnTo>
                  <a:pt x="1225" y="1116"/>
                </a:lnTo>
                <a:lnTo>
                  <a:pt x="1225" y="1116"/>
                </a:lnTo>
                <a:lnTo>
                  <a:pt x="1223" y="1116"/>
                </a:lnTo>
                <a:lnTo>
                  <a:pt x="1222" y="1117"/>
                </a:lnTo>
                <a:lnTo>
                  <a:pt x="1222" y="1118"/>
                </a:lnTo>
                <a:lnTo>
                  <a:pt x="1223" y="1123"/>
                </a:lnTo>
                <a:lnTo>
                  <a:pt x="1223" y="1123"/>
                </a:lnTo>
                <a:lnTo>
                  <a:pt x="1227" y="1131"/>
                </a:lnTo>
                <a:lnTo>
                  <a:pt x="1235" y="1146"/>
                </a:lnTo>
                <a:lnTo>
                  <a:pt x="1241" y="1153"/>
                </a:lnTo>
                <a:lnTo>
                  <a:pt x="1247" y="1159"/>
                </a:lnTo>
                <a:lnTo>
                  <a:pt x="1254" y="1166"/>
                </a:lnTo>
                <a:lnTo>
                  <a:pt x="1262" y="1171"/>
                </a:lnTo>
                <a:lnTo>
                  <a:pt x="1262" y="1171"/>
                </a:lnTo>
                <a:lnTo>
                  <a:pt x="1270" y="1174"/>
                </a:lnTo>
                <a:lnTo>
                  <a:pt x="1278" y="1175"/>
                </a:lnTo>
                <a:lnTo>
                  <a:pt x="1285" y="1175"/>
                </a:lnTo>
                <a:lnTo>
                  <a:pt x="1293" y="1174"/>
                </a:lnTo>
                <a:lnTo>
                  <a:pt x="1306" y="1171"/>
                </a:lnTo>
                <a:lnTo>
                  <a:pt x="1313" y="1168"/>
                </a:lnTo>
                <a:lnTo>
                  <a:pt x="1313" y="1168"/>
                </a:lnTo>
                <a:lnTo>
                  <a:pt x="1316" y="1166"/>
                </a:lnTo>
                <a:lnTo>
                  <a:pt x="1320" y="1165"/>
                </a:lnTo>
                <a:lnTo>
                  <a:pt x="1326" y="1160"/>
                </a:lnTo>
                <a:lnTo>
                  <a:pt x="1326" y="1160"/>
                </a:lnTo>
                <a:lnTo>
                  <a:pt x="1328" y="1156"/>
                </a:lnTo>
                <a:lnTo>
                  <a:pt x="1332" y="1150"/>
                </a:lnTo>
                <a:lnTo>
                  <a:pt x="1334" y="1147"/>
                </a:lnTo>
                <a:lnTo>
                  <a:pt x="1338" y="1143"/>
                </a:lnTo>
                <a:lnTo>
                  <a:pt x="1343" y="1141"/>
                </a:lnTo>
                <a:lnTo>
                  <a:pt x="1349" y="1138"/>
                </a:lnTo>
                <a:lnTo>
                  <a:pt x="1349" y="1138"/>
                </a:lnTo>
                <a:lnTo>
                  <a:pt x="1361" y="1134"/>
                </a:lnTo>
                <a:lnTo>
                  <a:pt x="1368" y="1130"/>
                </a:lnTo>
                <a:lnTo>
                  <a:pt x="1374" y="1129"/>
                </a:lnTo>
                <a:lnTo>
                  <a:pt x="1380" y="1128"/>
                </a:lnTo>
                <a:lnTo>
                  <a:pt x="1380" y="1128"/>
                </a:lnTo>
                <a:lnTo>
                  <a:pt x="1387" y="1128"/>
                </a:lnTo>
                <a:lnTo>
                  <a:pt x="1392" y="1125"/>
                </a:lnTo>
                <a:lnTo>
                  <a:pt x="1401" y="1122"/>
                </a:lnTo>
                <a:lnTo>
                  <a:pt x="1401" y="1122"/>
                </a:lnTo>
                <a:lnTo>
                  <a:pt x="1411" y="1115"/>
                </a:lnTo>
                <a:lnTo>
                  <a:pt x="1419" y="1107"/>
                </a:lnTo>
                <a:lnTo>
                  <a:pt x="1419" y="1107"/>
                </a:lnTo>
                <a:lnTo>
                  <a:pt x="1426" y="1098"/>
                </a:lnTo>
                <a:lnTo>
                  <a:pt x="1430" y="1093"/>
                </a:lnTo>
                <a:lnTo>
                  <a:pt x="1431" y="1091"/>
                </a:lnTo>
                <a:lnTo>
                  <a:pt x="1430" y="1091"/>
                </a:lnTo>
                <a:lnTo>
                  <a:pt x="1430" y="1091"/>
                </a:lnTo>
                <a:lnTo>
                  <a:pt x="1431" y="1087"/>
                </a:lnTo>
                <a:lnTo>
                  <a:pt x="1433" y="1084"/>
                </a:lnTo>
                <a:lnTo>
                  <a:pt x="1437" y="1078"/>
                </a:lnTo>
                <a:lnTo>
                  <a:pt x="1437" y="1078"/>
                </a:lnTo>
                <a:lnTo>
                  <a:pt x="1439" y="1078"/>
                </a:lnTo>
                <a:lnTo>
                  <a:pt x="1442" y="1076"/>
                </a:lnTo>
                <a:lnTo>
                  <a:pt x="1444" y="1074"/>
                </a:lnTo>
                <a:lnTo>
                  <a:pt x="1444" y="1074"/>
                </a:lnTo>
                <a:lnTo>
                  <a:pt x="1447" y="1070"/>
                </a:lnTo>
                <a:lnTo>
                  <a:pt x="1448" y="1066"/>
                </a:lnTo>
                <a:lnTo>
                  <a:pt x="1448" y="1062"/>
                </a:lnTo>
                <a:lnTo>
                  <a:pt x="1447" y="1060"/>
                </a:lnTo>
                <a:lnTo>
                  <a:pt x="1447" y="1060"/>
                </a:lnTo>
                <a:lnTo>
                  <a:pt x="1445" y="1053"/>
                </a:lnTo>
                <a:lnTo>
                  <a:pt x="1444" y="1048"/>
                </a:lnTo>
                <a:lnTo>
                  <a:pt x="1442" y="1047"/>
                </a:lnTo>
                <a:lnTo>
                  <a:pt x="1439" y="1045"/>
                </a:lnTo>
                <a:lnTo>
                  <a:pt x="1439" y="1045"/>
                </a:lnTo>
                <a:lnTo>
                  <a:pt x="1433" y="1044"/>
                </a:lnTo>
                <a:lnTo>
                  <a:pt x="1424" y="1044"/>
                </a:lnTo>
                <a:lnTo>
                  <a:pt x="1399" y="1045"/>
                </a:lnTo>
                <a:lnTo>
                  <a:pt x="1357" y="1049"/>
                </a:lnTo>
                <a:lnTo>
                  <a:pt x="1357" y="1049"/>
                </a:lnTo>
                <a:lnTo>
                  <a:pt x="1318" y="1053"/>
                </a:lnTo>
                <a:lnTo>
                  <a:pt x="1284" y="1056"/>
                </a:lnTo>
                <a:lnTo>
                  <a:pt x="1272" y="1037"/>
                </a:lnTo>
                <a:lnTo>
                  <a:pt x="1272" y="1037"/>
                </a:lnTo>
                <a:lnTo>
                  <a:pt x="1266" y="1028"/>
                </a:lnTo>
                <a:lnTo>
                  <a:pt x="1266" y="1028"/>
                </a:lnTo>
                <a:lnTo>
                  <a:pt x="1258" y="1006"/>
                </a:lnTo>
                <a:lnTo>
                  <a:pt x="1239" y="961"/>
                </a:lnTo>
                <a:lnTo>
                  <a:pt x="1227" y="934"/>
                </a:lnTo>
                <a:lnTo>
                  <a:pt x="1216" y="909"/>
                </a:lnTo>
                <a:lnTo>
                  <a:pt x="1204" y="889"/>
                </a:lnTo>
                <a:lnTo>
                  <a:pt x="1195" y="874"/>
                </a:lnTo>
                <a:lnTo>
                  <a:pt x="1195" y="874"/>
                </a:lnTo>
                <a:lnTo>
                  <a:pt x="1173" y="844"/>
                </a:lnTo>
                <a:lnTo>
                  <a:pt x="1149" y="807"/>
                </a:lnTo>
                <a:lnTo>
                  <a:pt x="1127" y="775"/>
                </a:lnTo>
                <a:lnTo>
                  <a:pt x="1117" y="763"/>
                </a:lnTo>
                <a:lnTo>
                  <a:pt x="1111" y="757"/>
                </a:lnTo>
                <a:lnTo>
                  <a:pt x="1111" y="757"/>
                </a:lnTo>
                <a:lnTo>
                  <a:pt x="1100" y="751"/>
                </a:lnTo>
                <a:lnTo>
                  <a:pt x="1091" y="743"/>
                </a:lnTo>
                <a:lnTo>
                  <a:pt x="1080" y="736"/>
                </a:lnTo>
                <a:lnTo>
                  <a:pt x="1080" y="736"/>
                </a:lnTo>
                <a:lnTo>
                  <a:pt x="1042" y="716"/>
                </a:lnTo>
                <a:lnTo>
                  <a:pt x="1010" y="699"/>
                </a:lnTo>
                <a:lnTo>
                  <a:pt x="993" y="692"/>
                </a:lnTo>
                <a:lnTo>
                  <a:pt x="979" y="686"/>
                </a:lnTo>
                <a:lnTo>
                  <a:pt x="979" y="686"/>
                </a:lnTo>
                <a:lnTo>
                  <a:pt x="955" y="677"/>
                </a:lnTo>
                <a:lnTo>
                  <a:pt x="937" y="668"/>
                </a:lnTo>
                <a:lnTo>
                  <a:pt x="921" y="664"/>
                </a:lnTo>
                <a:lnTo>
                  <a:pt x="914" y="661"/>
                </a:lnTo>
                <a:lnTo>
                  <a:pt x="906" y="661"/>
                </a:lnTo>
                <a:lnTo>
                  <a:pt x="906" y="661"/>
                </a:lnTo>
                <a:lnTo>
                  <a:pt x="896" y="661"/>
                </a:lnTo>
                <a:lnTo>
                  <a:pt x="886" y="659"/>
                </a:lnTo>
                <a:lnTo>
                  <a:pt x="861" y="653"/>
                </a:lnTo>
                <a:lnTo>
                  <a:pt x="837" y="644"/>
                </a:lnTo>
                <a:lnTo>
                  <a:pt x="821" y="638"/>
                </a:lnTo>
                <a:lnTo>
                  <a:pt x="821" y="638"/>
                </a:lnTo>
                <a:lnTo>
                  <a:pt x="810" y="631"/>
                </a:lnTo>
                <a:lnTo>
                  <a:pt x="797" y="622"/>
                </a:lnTo>
                <a:lnTo>
                  <a:pt x="787" y="613"/>
                </a:lnTo>
                <a:lnTo>
                  <a:pt x="779" y="610"/>
                </a:lnTo>
                <a:lnTo>
                  <a:pt x="779" y="610"/>
                </a:lnTo>
                <a:lnTo>
                  <a:pt x="775" y="609"/>
                </a:lnTo>
                <a:lnTo>
                  <a:pt x="771" y="609"/>
                </a:lnTo>
                <a:lnTo>
                  <a:pt x="769" y="609"/>
                </a:lnTo>
                <a:lnTo>
                  <a:pt x="767" y="607"/>
                </a:lnTo>
                <a:lnTo>
                  <a:pt x="767" y="607"/>
                </a:lnTo>
                <a:lnTo>
                  <a:pt x="764" y="597"/>
                </a:lnTo>
                <a:lnTo>
                  <a:pt x="764" y="597"/>
                </a:lnTo>
                <a:lnTo>
                  <a:pt x="764" y="586"/>
                </a:lnTo>
                <a:lnTo>
                  <a:pt x="764" y="586"/>
                </a:lnTo>
                <a:lnTo>
                  <a:pt x="754" y="549"/>
                </a:lnTo>
                <a:lnTo>
                  <a:pt x="748" y="523"/>
                </a:lnTo>
                <a:lnTo>
                  <a:pt x="745" y="507"/>
                </a:lnTo>
                <a:lnTo>
                  <a:pt x="745" y="507"/>
                </a:lnTo>
                <a:lnTo>
                  <a:pt x="742" y="452"/>
                </a:lnTo>
                <a:lnTo>
                  <a:pt x="742" y="452"/>
                </a:lnTo>
                <a:lnTo>
                  <a:pt x="745" y="424"/>
                </a:lnTo>
                <a:lnTo>
                  <a:pt x="748" y="401"/>
                </a:lnTo>
                <a:lnTo>
                  <a:pt x="751" y="393"/>
                </a:lnTo>
                <a:lnTo>
                  <a:pt x="754" y="387"/>
                </a:lnTo>
                <a:lnTo>
                  <a:pt x="754" y="387"/>
                </a:lnTo>
                <a:lnTo>
                  <a:pt x="763" y="375"/>
                </a:lnTo>
                <a:lnTo>
                  <a:pt x="776" y="359"/>
                </a:lnTo>
                <a:lnTo>
                  <a:pt x="784" y="351"/>
                </a:lnTo>
                <a:lnTo>
                  <a:pt x="794" y="343"/>
                </a:lnTo>
                <a:lnTo>
                  <a:pt x="803" y="337"/>
                </a:lnTo>
                <a:lnTo>
                  <a:pt x="813" y="331"/>
                </a:lnTo>
                <a:lnTo>
                  <a:pt x="813" y="331"/>
                </a:lnTo>
                <a:lnTo>
                  <a:pt x="832" y="323"/>
                </a:lnTo>
                <a:lnTo>
                  <a:pt x="845" y="320"/>
                </a:lnTo>
                <a:lnTo>
                  <a:pt x="855" y="319"/>
                </a:lnTo>
                <a:lnTo>
                  <a:pt x="859" y="317"/>
                </a:lnTo>
                <a:lnTo>
                  <a:pt x="859" y="317"/>
                </a:lnTo>
                <a:lnTo>
                  <a:pt x="862" y="315"/>
                </a:lnTo>
                <a:lnTo>
                  <a:pt x="864" y="308"/>
                </a:lnTo>
                <a:lnTo>
                  <a:pt x="868" y="289"/>
                </a:lnTo>
                <a:lnTo>
                  <a:pt x="872" y="261"/>
                </a:lnTo>
                <a:lnTo>
                  <a:pt x="872" y="261"/>
                </a:lnTo>
                <a:lnTo>
                  <a:pt x="918" y="240"/>
                </a:lnTo>
                <a:lnTo>
                  <a:pt x="950" y="224"/>
                </a:lnTo>
                <a:lnTo>
                  <a:pt x="969" y="217"/>
                </a:lnTo>
                <a:lnTo>
                  <a:pt x="969" y="217"/>
                </a:lnTo>
                <a:lnTo>
                  <a:pt x="981" y="214"/>
                </a:lnTo>
                <a:lnTo>
                  <a:pt x="988" y="211"/>
                </a:lnTo>
                <a:lnTo>
                  <a:pt x="988" y="211"/>
                </a:lnTo>
                <a:lnTo>
                  <a:pt x="1001" y="211"/>
                </a:lnTo>
                <a:lnTo>
                  <a:pt x="1032" y="210"/>
                </a:lnTo>
                <a:lnTo>
                  <a:pt x="1032" y="210"/>
                </a:lnTo>
                <a:lnTo>
                  <a:pt x="1059" y="210"/>
                </a:lnTo>
                <a:lnTo>
                  <a:pt x="1090" y="208"/>
                </a:lnTo>
                <a:lnTo>
                  <a:pt x="1116" y="206"/>
                </a:lnTo>
                <a:lnTo>
                  <a:pt x="1133" y="206"/>
                </a:lnTo>
                <a:lnTo>
                  <a:pt x="1133" y="206"/>
                </a:lnTo>
                <a:lnTo>
                  <a:pt x="1157" y="210"/>
                </a:lnTo>
                <a:lnTo>
                  <a:pt x="1161" y="215"/>
                </a:lnTo>
                <a:lnTo>
                  <a:pt x="1161" y="215"/>
                </a:lnTo>
                <a:lnTo>
                  <a:pt x="1161" y="215"/>
                </a:lnTo>
                <a:lnTo>
                  <a:pt x="1163" y="216"/>
                </a:lnTo>
                <a:lnTo>
                  <a:pt x="1161" y="217"/>
                </a:lnTo>
                <a:lnTo>
                  <a:pt x="1158" y="221"/>
                </a:lnTo>
                <a:lnTo>
                  <a:pt x="1158" y="221"/>
                </a:lnTo>
                <a:lnTo>
                  <a:pt x="1146" y="229"/>
                </a:lnTo>
                <a:lnTo>
                  <a:pt x="1141" y="234"/>
                </a:lnTo>
                <a:lnTo>
                  <a:pt x="1135" y="240"/>
                </a:lnTo>
                <a:lnTo>
                  <a:pt x="1135" y="240"/>
                </a:lnTo>
                <a:lnTo>
                  <a:pt x="1123" y="260"/>
                </a:lnTo>
                <a:lnTo>
                  <a:pt x="1118" y="270"/>
                </a:lnTo>
                <a:lnTo>
                  <a:pt x="1116" y="277"/>
                </a:lnTo>
                <a:lnTo>
                  <a:pt x="1116" y="277"/>
                </a:lnTo>
                <a:lnTo>
                  <a:pt x="1115" y="284"/>
                </a:lnTo>
                <a:lnTo>
                  <a:pt x="1114" y="286"/>
                </a:lnTo>
                <a:lnTo>
                  <a:pt x="1111" y="289"/>
                </a:lnTo>
                <a:lnTo>
                  <a:pt x="1111" y="289"/>
                </a:lnTo>
                <a:lnTo>
                  <a:pt x="1103" y="296"/>
                </a:lnTo>
                <a:lnTo>
                  <a:pt x="1091" y="309"/>
                </a:lnTo>
                <a:lnTo>
                  <a:pt x="1079" y="322"/>
                </a:lnTo>
                <a:lnTo>
                  <a:pt x="1075" y="328"/>
                </a:lnTo>
                <a:lnTo>
                  <a:pt x="1073" y="333"/>
                </a:lnTo>
                <a:lnTo>
                  <a:pt x="1073" y="333"/>
                </a:lnTo>
                <a:lnTo>
                  <a:pt x="1073" y="343"/>
                </a:lnTo>
                <a:lnTo>
                  <a:pt x="1073" y="356"/>
                </a:lnTo>
                <a:lnTo>
                  <a:pt x="1075" y="369"/>
                </a:lnTo>
                <a:lnTo>
                  <a:pt x="1078" y="375"/>
                </a:lnTo>
                <a:lnTo>
                  <a:pt x="1081" y="381"/>
                </a:lnTo>
                <a:lnTo>
                  <a:pt x="1081" y="381"/>
                </a:lnTo>
                <a:lnTo>
                  <a:pt x="1091" y="393"/>
                </a:lnTo>
                <a:lnTo>
                  <a:pt x="1102" y="403"/>
                </a:lnTo>
                <a:lnTo>
                  <a:pt x="1114" y="413"/>
                </a:lnTo>
                <a:lnTo>
                  <a:pt x="1120" y="415"/>
                </a:lnTo>
                <a:lnTo>
                  <a:pt x="1124" y="418"/>
                </a:lnTo>
                <a:lnTo>
                  <a:pt x="1124" y="418"/>
                </a:lnTo>
                <a:lnTo>
                  <a:pt x="1131" y="418"/>
                </a:lnTo>
                <a:lnTo>
                  <a:pt x="1140" y="415"/>
                </a:lnTo>
                <a:lnTo>
                  <a:pt x="1153" y="411"/>
                </a:lnTo>
                <a:lnTo>
                  <a:pt x="1153" y="411"/>
                </a:lnTo>
                <a:lnTo>
                  <a:pt x="1164" y="406"/>
                </a:lnTo>
                <a:lnTo>
                  <a:pt x="1178" y="396"/>
                </a:lnTo>
                <a:lnTo>
                  <a:pt x="1194" y="388"/>
                </a:lnTo>
                <a:lnTo>
                  <a:pt x="1203" y="382"/>
                </a:lnTo>
                <a:lnTo>
                  <a:pt x="1203" y="382"/>
                </a:lnTo>
                <a:lnTo>
                  <a:pt x="1211" y="378"/>
                </a:lnTo>
                <a:lnTo>
                  <a:pt x="1222" y="371"/>
                </a:lnTo>
                <a:lnTo>
                  <a:pt x="1233" y="363"/>
                </a:lnTo>
                <a:lnTo>
                  <a:pt x="1242" y="352"/>
                </a:lnTo>
                <a:lnTo>
                  <a:pt x="1242" y="352"/>
                </a:lnTo>
                <a:lnTo>
                  <a:pt x="1246" y="346"/>
                </a:lnTo>
                <a:lnTo>
                  <a:pt x="1250" y="340"/>
                </a:lnTo>
                <a:lnTo>
                  <a:pt x="1256" y="326"/>
                </a:lnTo>
                <a:lnTo>
                  <a:pt x="1259" y="315"/>
                </a:lnTo>
                <a:lnTo>
                  <a:pt x="1260" y="310"/>
                </a:lnTo>
                <a:lnTo>
                  <a:pt x="1260" y="310"/>
                </a:lnTo>
                <a:lnTo>
                  <a:pt x="1258" y="296"/>
                </a:lnTo>
                <a:lnTo>
                  <a:pt x="1258" y="296"/>
                </a:lnTo>
                <a:lnTo>
                  <a:pt x="1257" y="279"/>
                </a:lnTo>
                <a:lnTo>
                  <a:pt x="1256" y="263"/>
                </a:lnTo>
                <a:lnTo>
                  <a:pt x="1256" y="263"/>
                </a:lnTo>
                <a:lnTo>
                  <a:pt x="1256" y="257"/>
                </a:lnTo>
                <a:lnTo>
                  <a:pt x="1256" y="247"/>
                </a:lnTo>
                <a:lnTo>
                  <a:pt x="1256" y="247"/>
                </a:lnTo>
                <a:lnTo>
                  <a:pt x="1253" y="232"/>
                </a:lnTo>
                <a:lnTo>
                  <a:pt x="1251" y="221"/>
                </a:lnTo>
                <a:lnTo>
                  <a:pt x="1251" y="221"/>
                </a:lnTo>
                <a:lnTo>
                  <a:pt x="1251" y="212"/>
                </a:lnTo>
                <a:lnTo>
                  <a:pt x="1251" y="208"/>
                </a:lnTo>
                <a:lnTo>
                  <a:pt x="1250" y="204"/>
                </a:lnTo>
                <a:lnTo>
                  <a:pt x="1250" y="204"/>
                </a:lnTo>
                <a:lnTo>
                  <a:pt x="1247" y="201"/>
                </a:lnTo>
                <a:lnTo>
                  <a:pt x="1245" y="198"/>
                </a:lnTo>
                <a:lnTo>
                  <a:pt x="1240" y="193"/>
                </a:lnTo>
                <a:lnTo>
                  <a:pt x="1240" y="193"/>
                </a:lnTo>
                <a:lnTo>
                  <a:pt x="1235" y="189"/>
                </a:lnTo>
                <a:lnTo>
                  <a:pt x="1228" y="185"/>
                </a:lnTo>
                <a:lnTo>
                  <a:pt x="1228" y="185"/>
                </a:lnTo>
                <a:lnTo>
                  <a:pt x="1220" y="180"/>
                </a:lnTo>
                <a:lnTo>
                  <a:pt x="1215" y="179"/>
                </a:lnTo>
                <a:lnTo>
                  <a:pt x="1211" y="179"/>
                </a:lnTo>
                <a:lnTo>
                  <a:pt x="1211" y="179"/>
                </a:lnTo>
                <a:lnTo>
                  <a:pt x="1205" y="181"/>
                </a:lnTo>
                <a:lnTo>
                  <a:pt x="1202" y="181"/>
                </a:lnTo>
                <a:lnTo>
                  <a:pt x="1202" y="181"/>
                </a:lnTo>
                <a:lnTo>
                  <a:pt x="1197" y="178"/>
                </a:lnTo>
                <a:lnTo>
                  <a:pt x="1192" y="174"/>
                </a:lnTo>
                <a:lnTo>
                  <a:pt x="1189" y="172"/>
                </a:lnTo>
                <a:lnTo>
                  <a:pt x="1189" y="172"/>
                </a:lnTo>
                <a:lnTo>
                  <a:pt x="1163" y="168"/>
                </a:lnTo>
                <a:lnTo>
                  <a:pt x="1163" y="168"/>
                </a:lnTo>
                <a:lnTo>
                  <a:pt x="1146" y="162"/>
                </a:lnTo>
                <a:lnTo>
                  <a:pt x="1146" y="162"/>
                </a:lnTo>
                <a:lnTo>
                  <a:pt x="1123" y="159"/>
                </a:lnTo>
                <a:lnTo>
                  <a:pt x="1079" y="152"/>
                </a:lnTo>
                <a:lnTo>
                  <a:pt x="1031" y="144"/>
                </a:lnTo>
                <a:lnTo>
                  <a:pt x="1012" y="143"/>
                </a:lnTo>
                <a:lnTo>
                  <a:pt x="998" y="142"/>
                </a:lnTo>
                <a:lnTo>
                  <a:pt x="998" y="142"/>
                </a:lnTo>
                <a:lnTo>
                  <a:pt x="983" y="143"/>
                </a:lnTo>
                <a:lnTo>
                  <a:pt x="963" y="147"/>
                </a:lnTo>
                <a:lnTo>
                  <a:pt x="915" y="156"/>
                </a:lnTo>
                <a:lnTo>
                  <a:pt x="856" y="171"/>
                </a:lnTo>
                <a:lnTo>
                  <a:pt x="856" y="171"/>
                </a:lnTo>
                <a:lnTo>
                  <a:pt x="855" y="169"/>
                </a:lnTo>
                <a:lnTo>
                  <a:pt x="851" y="169"/>
                </a:lnTo>
                <a:lnTo>
                  <a:pt x="851" y="169"/>
                </a:lnTo>
                <a:lnTo>
                  <a:pt x="844" y="172"/>
                </a:lnTo>
                <a:lnTo>
                  <a:pt x="831" y="178"/>
                </a:lnTo>
                <a:lnTo>
                  <a:pt x="812" y="187"/>
                </a:lnTo>
                <a:lnTo>
                  <a:pt x="812" y="187"/>
                </a:lnTo>
                <a:lnTo>
                  <a:pt x="793" y="189"/>
                </a:lnTo>
                <a:lnTo>
                  <a:pt x="778" y="190"/>
                </a:lnTo>
                <a:lnTo>
                  <a:pt x="771" y="191"/>
                </a:lnTo>
                <a:lnTo>
                  <a:pt x="771" y="191"/>
                </a:lnTo>
                <a:lnTo>
                  <a:pt x="750" y="201"/>
                </a:lnTo>
                <a:lnTo>
                  <a:pt x="729" y="208"/>
                </a:lnTo>
                <a:lnTo>
                  <a:pt x="705" y="227"/>
                </a:lnTo>
                <a:lnTo>
                  <a:pt x="705" y="227"/>
                </a:lnTo>
                <a:lnTo>
                  <a:pt x="705" y="215"/>
                </a:lnTo>
                <a:lnTo>
                  <a:pt x="705" y="215"/>
                </a:lnTo>
                <a:lnTo>
                  <a:pt x="707" y="210"/>
                </a:lnTo>
                <a:lnTo>
                  <a:pt x="708" y="208"/>
                </a:lnTo>
                <a:lnTo>
                  <a:pt x="708" y="205"/>
                </a:lnTo>
                <a:lnTo>
                  <a:pt x="708" y="195"/>
                </a:lnTo>
                <a:lnTo>
                  <a:pt x="708" y="195"/>
                </a:lnTo>
                <a:lnTo>
                  <a:pt x="713" y="192"/>
                </a:lnTo>
                <a:lnTo>
                  <a:pt x="716" y="190"/>
                </a:lnTo>
                <a:lnTo>
                  <a:pt x="716" y="189"/>
                </a:lnTo>
                <a:lnTo>
                  <a:pt x="716" y="187"/>
                </a:lnTo>
                <a:lnTo>
                  <a:pt x="716" y="187"/>
                </a:lnTo>
                <a:lnTo>
                  <a:pt x="713" y="175"/>
                </a:lnTo>
                <a:lnTo>
                  <a:pt x="713" y="175"/>
                </a:lnTo>
                <a:lnTo>
                  <a:pt x="715" y="174"/>
                </a:lnTo>
                <a:lnTo>
                  <a:pt x="719" y="172"/>
                </a:lnTo>
                <a:lnTo>
                  <a:pt x="722" y="168"/>
                </a:lnTo>
                <a:lnTo>
                  <a:pt x="722" y="166"/>
                </a:lnTo>
                <a:lnTo>
                  <a:pt x="722" y="162"/>
                </a:lnTo>
                <a:lnTo>
                  <a:pt x="722" y="162"/>
                </a:lnTo>
                <a:lnTo>
                  <a:pt x="719" y="156"/>
                </a:lnTo>
                <a:lnTo>
                  <a:pt x="715" y="152"/>
                </a:lnTo>
                <a:lnTo>
                  <a:pt x="710" y="146"/>
                </a:lnTo>
                <a:lnTo>
                  <a:pt x="705" y="140"/>
                </a:lnTo>
                <a:lnTo>
                  <a:pt x="705" y="140"/>
                </a:lnTo>
                <a:lnTo>
                  <a:pt x="702" y="132"/>
                </a:lnTo>
                <a:lnTo>
                  <a:pt x="699" y="127"/>
                </a:lnTo>
                <a:lnTo>
                  <a:pt x="697" y="121"/>
                </a:lnTo>
                <a:lnTo>
                  <a:pt x="697" y="121"/>
                </a:lnTo>
                <a:lnTo>
                  <a:pt x="701" y="119"/>
                </a:lnTo>
                <a:lnTo>
                  <a:pt x="709" y="116"/>
                </a:lnTo>
                <a:lnTo>
                  <a:pt x="720" y="111"/>
                </a:lnTo>
                <a:lnTo>
                  <a:pt x="726" y="106"/>
                </a:lnTo>
                <a:lnTo>
                  <a:pt x="730" y="101"/>
                </a:lnTo>
                <a:lnTo>
                  <a:pt x="730" y="101"/>
                </a:lnTo>
                <a:lnTo>
                  <a:pt x="741" y="91"/>
                </a:lnTo>
                <a:lnTo>
                  <a:pt x="750" y="80"/>
                </a:lnTo>
                <a:lnTo>
                  <a:pt x="756" y="70"/>
                </a:lnTo>
                <a:lnTo>
                  <a:pt x="758" y="63"/>
                </a:lnTo>
                <a:lnTo>
                  <a:pt x="758" y="63"/>
                </a:lnTo>
                <a:lnTo>
                  <a:pt x="758" y="58"/>
                </a:lnTo>
                <a:lnTo>
                  <a:pt x="758" y="57"/>
                </a:lnTo>
                <a:lnTo>
                  <a:pt x="756" y="56"/>
                </a:lnTo>
                <a:lnTo>
                  <a:pt x="750" y="55"/>
                </a:lnTo>
                <a:lnTo>
                  <a:pt x="738" y="54"/>
                </a:lnTo>
                <a:lnTo>
                  <a:pt x="738" y="54"/>
                </a:lnTo>
                <a:lnTo>
                  <a:pt x="704" y="53"/>
                </a:lnTo>
                <a:lnTo>
                  <a:pt x="687" y="51"/>
                </a:lnTo>
                <a:lnTo>
                  <a:pt x="687" y="51"/>
                </a:lnTo>
                <a:lnTo>
                  <a:pt x="680" y="41"/>
                </a:lnTo>
                <a:lnTo>
                  <a:pt x="672" y="27"/>
                </a:lnTo>
                <a:lnTo>
                  <a:pt x="672" y="27"/>
                </a:lnTo>
                <a:lnTo>
                  <a:pt x="666" y="14"/>
                </a:lnTo>
                <a:lnTo>
                  <a:pt x="662" y="6"/>
                </a:lnTo>
                <a:lnTo>
                  <a:pt x="659" y="2"/>
                </a:lnTo>
                <a:lnTo>
                  <a:pt x="656" y="1"/>
                </a:lnTo>
                <a:lnTo>
                  <a:pt x="656" y="1"/>
                </a:lnTo>
                <a:lnTo>
                  <a:pt x="649" y="0"/>
                </a:lnTo>
                <a:lnTo>
                  <a:pt x="642" y="1"/>
                </a:lnTo>
                <a:lnTo>
                  <a:pt x="636" y="2"/>
                </a:lnTo>
                <a:lnTo>
                  <a:pt x="631" y="5"/>
                </a:lnTo>
                <a:lnTo>
                  <a:pt x="631" y="5"/>
                </a:lnTo>
                <a:lnTo>
                  <a:pt x="622" y="7"/>
                </a:lnTo>
                <a:lnTo>
                  <a:pt x="605" y="10"/>
                </a:lnTo>
                <a:lnTo>
                  <a:pt x="581" y="12"/>
                </a:lnTo>
                <a:lnTo>
                  <a:pt x="581" y="12"/>
                </a:lnTo>
                <a:lnTo>
                  <a:pt x="581" y="11"/>
                </a:lnTo>
                <a:lnTo>
                  <a:pt x="579" y="8"/>
                </a:lnTo>
                <a:lnTo>
                  <a:pt x="574" y="7"/>
                </a:lnTo>
                <a:lnTo>
                  <a:pt x="567" y="7"/>
                </a:lnTo>
                <a:lnTo>
                  <a:pt x="567" y="7"/>
                </a:lnTo>
                <a:lnTo>
                  <a:pt x="563" y="8"/>
                </a:lnTo>
                <a:lnTo>
                  <a:pt x="561" y="10"/>
                </a:lnTo>
                <a:lnTo>
                  <a:pt x="559" y="13"/>
                </a:lnTo>
                <a:lnTo>
                  <a:pt x="557" y="17"/>
                </a:lnTo>
                <a:lnTo>
                  <a:pt x="557" y="18"/>
                </a:lnTo>
                <a:lnTo>
                  <a:pt x="557" y="18"/>
                </a:lnTo>
                <a:lnTo>
                  <a:pt x="545" y="27"/>
                </a:lnTo>
                <a:lnTo>
                  <a:pt x="535" y="38"/>
                </a:lnTo>
                <a:lnTo>
                  <a:pt x="522" y="50"/>
                </a:lnTo>
                <a:lnTo>
                  <a:pt x="522" y="50"/>
                </a:lnTo>
                <a:lnTo>
                  <a:pt x="517" y="57"/>
                </a:lnTo>
                <a:lnTo>
                  <a:pt x="514" y="66"/>
                </a:lnTo>
                <a:lnTo>
                  <a:pt x="512" y="75"/>
                </a:lnTo>
                <a:lnTo>
                  <a:pt x="511" y="85"/>
                </a:lnTo>
                <a:lnTo>
                  <a:pt x="511" y="101"/>
                </a:lnTo>
                <a:lnTo>
                  <a:pt x="512" y="109"/>
                </a:lnTo>
                <a:lnTo>
                  <a:pt x="512" y="109"/>
                </a:lnTo>
                <a:lnTo>
                  <a:pt x="528" y="149"/>
                </a:lnTo>
                <a:lnTo>
                  <a:pt x="528" y="14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7">
            <a:extLst>
              <a:ext uri="{FF2B5EF4-FFF2-40B4-BE49-F238E27FC236}">
                <a16:creationId xmlns:a16="http://schemas.microsoft.com/office/drawing/2014/main" id="{F25DFE61-613D-4DAF-AD8E-AF5E8DEC7F9D}"/>
              </a:ext>
            </a:extLst>
          </p:cNvPr>
          <p:cNvSpPr>
            <a:spLocks/>
          </p:cNvSpPr>
          <p:nvPr/>
        </p:nvSpPr>
        <p:spPr bwMode="auto">
          <a:xfrm>
            <a:off x="2342710" y="834215"/>
            <a:ext cx="1345413" cy="1585708"/>
          </a:xfrm>
          <a:custGeom>
            <a:avLst/>
            <a:gdLst>
              <a:gd name="T0" fmla="*/ 885 w 1131"/>
              <a:gd name="T1" fmla="*/ 218 h 1333"/>
              <a:gd name="T2" fmla="*/ 823 w 1131"/>
              <a:gd name="T3" fmla="*/ 300 h 1333"/>
              <a:gd name="T4" fmla="*/ 662 w 1131"/>
              <a:gd name="T5" fmla="*/ 441 h 1333"/>
              <a:gd name="T6" fmla="*/ 583 w 1131"/>
              <a:gd name="T7" fmla="*/ 496 h 1333"/>
              <a:gd name="T8" fmla="*/ 496 w 1131"/>
              <a:gd name="T9" fmla="*/ 622 h 1333"/>
              <a:gd name="T10" fmla="*/ 420 w 1131"/>
              <a:gd name="T11" fmla="*/ 772 h 1333"/>
              <a:gd name="T12" fmla="*/ 329 w 1131"/>
              <a:gd name="T13" fmla="*/ 721 h 1333"/>
              <a:gd name="T14" fmla="*/ 164 w 1131"/>
              <a:gd name="T15" fmla="*/ 639 h 1333"/>
              <a:gd name="T16" fmla="*/ 123 w 1131"/>
              <a:gd name="T17" fmla="*/ 644 h 1333"/>
              <a:gd name="T18" fmla="*/ 43 w 1131"/>
              <a:gd name="T19" fmla="*/ 702 h 1333"/>
              <a:gd name="T20" fmla="*/ 22 w 1131"/>
              <a:gd name="T21" fmla="*/ 719 h 1333"/>
              <a:gd name="T22" fmla="*/ 10 w 1131"/>
              <a:gd name="T23" fmla="*/ 796 h 1333"/>
              <a:gd name="T24" fmla="*/ 142 w 1131"/>
              <a:gd name="T25" fmla="*/ 758 h 1333"/>
              <a:gd name="T26" fmla="*/ 294 w 1131"/>
              <a:gd name="T27" fmla="*/ 806 h 1333"/>
              <a:gd name="T28" fmla="*/ 382 w 1131"/>
              <a:gd name="T29" fmla="*/ 868 h 1333"/>
              <a:gd name="T30" fmla="*/ 493 w 1131"/>
              <a:gd name="T31" fmla="*/ 886 h 1333"/>
              <a:gd name="T32" fmla="*/ 610 w 1131"/>
              <a:gd name="T33" fmla="*/ 777 h 1333"/>
              <a:gd name="T34" fmla="*/ 667 w 1131"/>
              <a:gd name="T35" fmla="*/ 949 h 1333"/>
              <a:gd name="T36" fmla="*/ 678 w 1131"/>
              <a:gd name="T37" fmla="*/ 1169 h 1333"/>
              <a:gd name="T38" fmla="*/ 682 w 1131"/>
              <a:gd name="T39" fmla="*/ 1255 h 1333"/>
              <a:gd name="T40" fmla="*/ 685 w 1131"/>
              <a:gd name="T41" fmla="*/ 1308 h 1333"/>
              <a:gd name="T42" fmla="*/ 772 w 1131"/>
              <a:gd name="T43" fmla="*/ 1326 h 1333"/>
              <a:gd name="T44" fmla="*/ 845 w 1131"/>
              <a:gd name="T45" fmla="*/ 1321 h 1333"/>
              <a:gd name="T46" fmla="*/ 849 w 1131"/>
              <a:gd name="T47" fmla="*/ 1294 h 1333"/>
              <a:gd name="T48" fmla="*/ 768 w 1131"/>
              <a:gd name="T49" fmla="*/ 1241 h 1333"/>
              <a:gd name="T50" fmla="*/ 766 w 1131"/>
              <a:gd name="T51" fmla="*/ 1120 h 1333"/>
              <a:gd name="T52" fmla="*/ 777 w 1131"/>
              <a:gd name="T53" fmla="*/ 956 h 1333"/>
              <a:gd name="T54" fmla="*/ 774 w 1131"/>
              <a:gd name="T55" fmla="*/ 625 h 1333"/>
              <a:gd name="T56" fmla="*/ 823 w 1131"/>
              <a:gd name="T57" fmla="*/ 605 h 1333"/>
              <a:gd name="T58" fmla="*/ 902 w 1131"/>
              <a:gd name="T59" fmla="*/ 520 h 1333"/>
              <a:gd name="T60" fmla="*/ 980 w 1131"/>
              <a:gd name="T61" fmla="*/ 751 h 1333"/>
              <a:gd name="T62" fmla="*/ 993 w 1131"/>
              <a:gd name="T63" fmla="*/ 830 h 1333"/>
              <a:gd name="T64" fmla="*/ 1000 w 1131"/>
              <a:gd name="T65" fmla="*/ 846 h 1333"/>
              <a:gd name="T66" fmla="*/ 1025 w 1131"/>
              <a:gd name="T67" fmla="*/ 852 h 1333"/>
              <a:gd name="T68" fmla="*/ 1051 w 1131"/>
              <a:gd name="T69" fmla="*/ 835 h 1333"/>
              <a:gd name="T70" fmla="*/ 1043 w 1131"/>
              <a:gd name="T71" fmla="*/ 778 h 1333"/>
              <a:gd name="T72" fmla="*/ 1008 w 1131"/>
              <a:gd name="T73" fmla="*/ 665 h 1333"/>
              <a:gd name="T74" fmla="*/ 982 w 1131"/>
              <a:gd name="T75" fmla="*/ 517 h 1333"/>
              <a:gd name="T76" fmla="*/ 1019 w 1131"/>
              <a:gd name="T77" fmla="*/ 555 h 1333"/>
              <a:gd name="T78" fmla="*/ 1081 w 1131"/>
              <a:gd name="T79" fmla="*/ 535 h 1333"/>
              <a:gd name="T80" fmla="*/ 1124 w 1131"/>
              <a:gd name="T81" fmla="*/ 493 h 1333"/>
              <a:gd name="T82" fmla="*/ 1114 w 1131"/>
              <a:gd name="T83" fmla="*/ 376 h 1333"/>
              <a:gd name="T84" fmla="*/ 1052 w 1131"/>
              <a:gd name="T85" fmla="*/ 360 h 1333"/>
              <a:gd name="T86" fmla="*/ 1015 w 1131"/>
              <a:gd name="T87" fmla="*/ 370 h 1333"/>
              <a:gd name="T88" fmla="*/ 1005 w 1131"/>
              <a:gd name="T89" fmla="*/ 471 h 1333"/>
              <a:gd name="T90" fmla="*/ 980 w 1131"/>
              <a:gd name="T91" fmla="*/ 492 h 1333"/>
              <a:gd name="T92" fmla="*/ 993 w 1131"/>
              <a:gd name="T93" fmla="*/ 394 h 1333"/>
              <a:gd name="T94" fmla="*/ 991 w 1131"/>
              <a:gd name="T95" fmla="*/ 290 h 1333"/>
              <a:gd name="T96" fmla="*/ 1056 w 1131"/>
              <a:gd name="T97" fmla="*/ 209 h 1333"/>
              <a:gd name="T98" fmla="*/ 1063 w 1131"/>
              <a:gd name="T99" fmla="*/ 135 h 1333"/>
              <a:gd name="T100" fmla="*/ 1089 w 1131"/>
              <a:gd name="T101" fmla="*/ 99 h 1333"/>
              <a:gd name="T102" fmla="*/ 1050 w 1131"/>
              <a:gd name="T103" fmla="*/ 76 h 1333"/>
              <a:gd name="T104" fmla="*/ 1017 w 1131"/>
              <a:gd name="T105" fmla="*/ 17 h 1333"/>
              <a:gd name="T106" fmla="*/ 953 w 1131"/>
              <a:gd name="T107" fmla="*/ 0 h 1333"/>
              <a:gd name="T108" fmla="*/ 919 w 1131"/>
              <a:gd name="T109" fmla="*/ 29 h 1333"/>
              <a:gd name="T110" fmla="*/ 896 w 1131"/>
              <a:gd name="T111" fmla="*/ 70 h 1333"/>
              <a:gd name="T112" fmla="*/ 906 w 1131"/>
              <a:gd name="T113" fmla="*/ 141 h 1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131" h="1333">
                <a:moveTo>
                  <a:pt x="925" y="187"/>
                </a:moveTo>
                <a:lnTo>
                  <a:pt x="925" y="187"/>
                </a:lnTo>
                <a:lnTo>
                  <a:pt x="921" y="194"/>
                </a:lnTo>
                <a:lnTo>
                  <a:pt x="917" y="201"/>
                </a:lnTo>
                <a:lnTo>
                  <a:pt x="914" y="206"/>
                </a:lnTo>
                <a:lnTo>
                  <a:pt x="914" y="206"/>
                </a:lnTo>
                <a:lnTo>
                  <a:pt x="907" y="208"/>
                </a:lnTo>
                <a:lnTo>
                  <a:pt x="897" y="212"/>
                </a:lnTo>
                <a:lnTo>
                  <a:pt x="885" y="218"/>
                </a:lnTo>
                <a:lnTo>
                  <a:pt x="879" y="220"/>
                </a:lnTo>
                <a:lnTo>
                  <a:pt x="874" y="225"/>
                </a:lnTo>
                <a:lnTo>
                  <a:pt x="874" y="225"/>
                </a:lnTo>
                <a:lnTo>
                  <a:pt x="869" y="230"/>
                </a:lnTo>
                <a:lnTo>
                  <a:pt x="863" y="238"/>
                </a:lnTo>
                <a:lnTo>
                  <a:pt x="851" y="257"/>
                </a:lnTo>
                <a:lnTo>
                  <a:pt x="830" y="290"/>
                </a:lnTo>
                <a:lnTo>
                  <a:pt x="830" y="290"/>
                </a:lnTo>
                <a:lnTo>
                  <a:pt x="823" y="300"/>
                </a:lnTo>
                <a:lnTo>
                  <a:pt x="805" y="318"/>
                </a:lnTo>
                <a:lnTo>
                  <a:pt x="754" y="368"/>
                </a:lnTo>
                <a:lnTo>
                  <a:pt x="682" y="438"/>
                </a:lnTo>
                <a:lnTo>
                  <a:pt x="682" y="438"/>
                </a:lnTo>
                <a:lnTo>
                  <a:pt x="680" y="437"/>
                </a:lnTo>
                <a:lnTo>
                  <a:pt x="674" y="436"/>
                </a:lnTo>
                <a:lnTo>
                  <a:pt x="670" y="436"/>
                </a:lnTo>
                <a:lnTo>
                  <a:pt x="667" y="438"/>
                </a:lnTo>
                <a:lnTo>
                  <a:pt x="662" y="441"/>
                </a:lnTo>
                <a:lnTo>
                  <a:pt x="658" y="446"/>
                </a:lnTo>
                <a:lnTo>
                  <a:pt x="658" y="446"/>
                </a:lnTo>
                <a:lnTo>
                  <a:pt x="645" y="462"/>
                </a:lnTo>
                <a:lnTo>
                  <a:pt x="641" y="468"/>
                </a:lnTo>
                <a:lnTo>
                  <a:pt x="641" y="468"/>
                </a:lnTo>
                <a:lnTo>
                  <a:pt x="629" y="473"/>
                </a:lnTo>
                <a:lnTo>
                  <a:pt x="615" y="479"/>
                </a:lnTo>
                <a:lnTo>
                  <a:pt x="600" y="486"/>
                </a:lnTo>
                <a:lnTo>
                  <a:pt x="583" y="496"/>
                </a:lnTo>
                <a:lnTo>
                  <a:pt x="567" y="506"/>
                </a:lnTo>
                <a:lnTo>
                  <a:pt x="558" y="512"/>
                </a:lnTo>
                <a:lnTo>
                  <a:pt x="552" y="520"/>
                </a:lnTo>
                <a:lnTo>
                  <a:pt x="545" y="525"/>
                </a:lnTo>
                <a:lnTo>
                  <a:pt x="540" y="534"/>
                </a:lnTo>
                <a:lnTo>
                  <a:pt x="540" y="534"/>
                </a:lnTo>
                <a:lnTo>
                  <a:pt x="530" y="551"/>
                </a:lnTo>
                <a:lnTo>
                  <a:pt x="519" y="572"/>
                </a:lnTo>
                <a:lnTo>
                  <a:pt x="496" y="622"/>
                </a:lnTo>
                <a:lnTo>
                  <a:pt x="476" y="669"/>
                </a:lnTo>
                <a:lnTo>
                  <a:pt x="464" y="700"/>
                </a:lnTo>
                <a:lnTo>
                  <a:pt x="464" y="700"/>
                </a:lnTo>
                <a:lnTo>
                  <a:pt x="459" y="710"/>
                </a:lnTo>
                <a:lnTo>
                  <a:pt x="453" y="722"/>
                </a:lnTo>
                <a:lnTo>
                  <a:pt x="440" y="747"/>
                </a:lnTo>
                <a:lnTo>
                  <a:pt x="422" y="776"/>
                </a:lnTo>
                <a:lnTo>
                  <a:pt x="422" y="776"/>
                </a:lnTo>
                <a:lnTo>
                  <a:pt x="420" y="772"/>
                </a:lnTo>
                <a:lnTo>
                  <a:pt x="417" y="768"/>
                </a:lnTo>
                <a:lnTo>
                  <a:pt x="413" y="762"/>
                </a:lnTo>
                <a:lnTo>
                  <a:pt x="405" y="756"/>
                </a:lnTo>
                <a:lnTo>
                  <a:pt x="396" y="749"/>
                </a:lnTo>
                <a:lnTo>
                  <a:pt x="384" y="741"/>
                </a:lnTo>
                <a:lnTo>
                  <a:pt x="368" y="734"/>
                </a:lnTo>
                <a:lnTo>
                  <a:pt x="368" y="734"/>
                </a:lnTo>
                <a:lnTo>
                  <a:pt x="351" y="727"/>
                </a:lnTo>
                <a:lnTo>
                  <a:pt x="329" y="721"/>
                </a:lnTo>
                <a:lnTo>
                  <a:pt x="287" y="709"/>
                </a:lnTo>
                <a:lnTo>
                  <a:pt x="241" y="699"/>
                </a:lnTo>
                <a:lnTo>
                  <a:pt x="206" y="690"/>
                </a:lnTo>
                <a:lnTo>
                  <a:pt x="204" y="677"/>
                </a:lnTo>
                <a:lnTo>
                  <a:pt x="204" y="677"/>
                </a:lnTo>
                <a:lnTo>
                  <a:pt x="188" y="660"/>
                </a:lnTo>
                <a:lnTo>
                  <a:pt x="168" y="641"/>
                </a:lnTo>
                <a:lnTo>
                  <a:pt x="168" y="641"/>
                </a:lnTo>
                <a:lnTo>
                  <a:pt x="164" y="639"/>
                </a:lnTo>
                <a:lnTo>
                  <a:pt x="161" y="638"/>
                </a:lnTo>
                <a:lnTo>
                  <a:pt x="152" y="636"/>
                </a:lnTo>
                <a:lnTo>
                  <a:pt x="152" y="636"/>
                </a:lnTo>
                <a:lnTo>
                  <a:pt x="146" y="638"/>
                </a:lnTo>
                <a:lnTo>
                  <a:pt x="139" y="641"/>
                </a:lnTo>
                <a:lnTo>
                  <a:pt x="130" y="646"/>
                </a:lnTo>
                <a:lnTo>
                  <a:pt x="130" y="646"/>
                </a:lnTo>
                <a:lnTo>
                  <a:pt x="126" y="645"/>
                </a:lnTo>
                <a:lnTo>
                  <a:pt x="123" y="644"/>
                </a:lnTo>
                <a:lnTo>
                  <a:pt x="119" y="645"/>
                </a:lnTo>
                <a:lnTo>
                  <a:pt x="119" y="645"/>
                </a:lnTo>
                <a:lnTo>
                  <a:pt x="115" y="648"/>
                </a:lnTo>
                <a:lnTo>
                  <a:pt x="113" y="652"/>
                </a:lnTo>
                <a:lnTo>
                  <a:pt x="111" y="656"/>
                </a:lnTo>
                <a:lnTo>
                  <a:pt x="111" y="656"/>
                </a:lnTo>
                <a:lnTo>
                  <a:pt x="81" y="677"/>
                </a:lnTo>
                <a:lnTo>
                  <a:pt x="43" y="702"/>
                </a:lnTo>
                <a:lnTo>
                  <a:pt x="43" y="702"/>
                </a:lnTo>
                <a:lnTo>
                  <a:pt x="37" y="707"/>
                </a:lnTo>
                <a:lnTo>
                  <a:pt x="33" y="713"/>
                </a:lnTo>
                <a:lnTo>
                  <a:pt x="31" y="718"/>
                </a:lnTo>
                <a:lnTo>
                  <a:pt x="31" y="718"/>
                </a:lnTo>
                <a:lnTo>
                  <a:pt x="26" y="716"/>
                </a:lnTo>
                <a:lnTo>
                  <a:pt x="22" y="718"/>
                </a:lnTo>
                <a:lnTo>
                  <a:pt x="22" y="718"/>
                </a:lnTo>
                <a:lnTo>
                  <a:pt x="22" y="719"/>
                </a:lnTo>
                <a:lnTo>
                  <a:pt x="22" y="719"/>
                </a:lnTo>
                <a:lnTo>
                  <a:pt x="25" y="730"/>
                </a:lnTo>
                <a:lnTo>
                  <a:pt x="25" y="730"/>
                </a:lnTo>
                <a:lnTo>
                  <a:pt x="2" y="782"/>
                </a:lnTo>
                <a:lnTo>
                  <a:pt x="2" y="782"/>
                </a:lnTo>
                <a:lnTo>
                  <a:pt x="0" y="788"/>
                </a:lnTo>
                <a:lnTo>
                  <a:pt x="1" y="792"/>
                </a:lnTo>
                <a:lnTo>
                  <a:pt x="2" y="794"/>
                </a:lnTo>
                <a:lnTo>
                  <a:pt x="6" y="795"/>
                </a:lnTo>
                <a:lnTo>
                  <a:pt x="10" y="796"/>
                </a:lnTo>
                <a:lnTo>
                  <a:pt x="16" y="796"/>
                </a:lnTo>
                <a:lnTo>
                  <a:pt x="32" y="796"/>
                </a:lnTo>
                <a:lnTo>
                  <a:pt x="32" y="796"/>
                </a:lnTo>
                <a:lnTo>
                  <a:pt x="43" y="795"/>
                </a:lnTo>
                <a:lnTo>
                  <a:pt x="56" y="792"/>
                </a:lnTo>
                <a:lnTo>
                  <a:pt x="84" y="781"/>
                </a:lnTo>
                <a:lnTo>
                  <a:pt x="130" y="762"/>
                </a:lnTo>
                <a:lnTo>
                  <a:pt x="130" y="762"/>
                </a:lnTo>
                <a:lnTo>
                  <a:pt x="142" y="758"/>
                </a:lnTo>
                <a:lnTo>
                  <a:pt x="155" y="756"/>
                </a:lnTo>
                <a:lnTo>
                  <a:pt x="171" y="753"/>
                </a:lnTo>
                <a:lnTo>
                  <a:pt x="171" y="753"/>
                </a:lnTo>
                <a:lnTo>
                  <a:pt x="189" y="759"/>
                </a:lnTo>
                <a:lnTo>
                  <a:pt x="228" y="774"/>
                </a:lnTo>
                <a:lnTo>
                  <a:pt x="268" y="792"/>
                </a:lnTo>
                <a:lnTo>
                  <a:pt x="284" y="799"/>
                </a:lnTo>
                <a:lnTo>
                  <a:pt x="294" y="806"/>
                </a:lnTo>
                <a:lnTo>
                  <a:pt x="294" y="806"/>
                </a:lnTo>
                <a:lnTo>
                  <a:pt x="336" y="832"/>
                </a:lnTo>
                <a:lnTo>
                  <a:pt x="362" y="849"/>
                </a:lnTo>
                <a:lnTo>
                  <a:pt x="362" y="849"/>
                </a:lnTo>
                <a:lnTo>
                  <a:pt x="362" y="850"/>
                </a:lnTo>
                <a:lnTo>
                  <a:pt x="362" y="852"/>
                </a:lnTo>
                <a:lnTo>
                  <a:pt x="365" y="855"/>
                </a:lnTo>
                <a:lnTo>
                  <a:pt x="368" y="858"/>
                </a:lnTo>
                <a:lnTo>
                  <a:pt x="373" y="863"/>
                </a:lnTo>
                <a:lnTo>
                  <a:pt x="382" y="868"/>
                </a:lnTo>
                <a:lnTo>
                  <a:pt x="392" y="874"/>
                </a:lnTo>
                <a:lnTo>
                  <a:pt x="392" y="874"/>
                </a:lnTo>
                <a:lnTo>
                  <a:pt x="407" y="880"/>
                </a:lnTo>
                <a:lnTo>
                  <a:pt x="421" y="883"/>
                </a:lnTo>
                <a:lnTo>
                  <a:pt x="436" y="886"/>
                </a:lnTo>
                <a:lnTo>
                  <a:pt x="453" y="887"/>
                </a:lnTo>
                <a:lnTo>
                  <a:pt x="467" y="888"/>
                </a:lnTo>
                <a:lnTo>
                  <a:pt x="481" y="887"/>
                </a:lnTo>
                <a:lnTo>
                  <a:pt x="493" y="886"/>
                </a:lnTo>
                <a:lnTo>
                  <a:pt x="502" y="883"/>
                </a:lnTo>
                <a:lnTo>
                  <a:pt x="502" y="883"/>
                </a:lnTo>
                <a:lnTo>
                  <a:pt x="507" y="880"/>
                </a:lnTo>
                <a:lnTo>
                  <a:pt x="513" y="876"/>
                </a:lnTo>
                <a:lnTo>
                  <a:pt x="527" y="863"/>
                </a:lnTo>
                <a:lnTo>
                  <a:pt x="545" y="845"/>
                </a:lnTo>
                <a:lnTo>
                  <a:pt x="563" y="826"/>
                </a:lnTo>
                <a:lnTo>
                  <a:pt x="596" y="792"/>
                </a:lnTo>
                <a:lnTo>
                  <a:pt x="610" y="777"/>
                </a:lnTo>
                <a:lnTo>
                  <a:pt x="610" y="777"/>
                </a:lnTo>
                <a:lnTo>
                  <a:pt x="627" y="832"/>
                </a:lnTo>
                <a:lnTo>
                  <a:pt x="651" y="904"/>
                </a:lnTo>
                <a:lnTo>
                  <a:pt x="651" y="904"/>
                </a:lnTo>
                <a:lnTo>
                  <a:pt x="663" y="932"/>
                </a:lnTo>
                <a:lnTo>
                  <a:pt x="667" y="942"/>
                </a:lnTo>
                <a:lnTo>
                  <a:pt x="667" y="946"/>
                </a:lnTo>
                <a:lnTo>
                  <a:pt x="667" y="949"/>
                </a:lnTo>
                <a:lnTo>
                  <a:pt x="667" y="949"/>
                </a:lnTo>
                <a:lnTo>
                  <a:pt x="662" y="972"/>
                </a:lnTo>
                <a:lnTo>
                  <a:pt x="657" y="990"/>
                </a:lnTo>
                <a:lnTo>
                  <a:pt x="657" y="990"/>
                </a:lnTo>
                <a:lnTo>
                  <a:pt x="657" y="1040"/>
                </a:lnTo>
                <a:lnTo>
                  <a:pt x="660" y="1080"/>
                </a:lnTo>
                <a:lnTo>
                  <a:pt x="661" y="1099"/>
                </a:lnTo>
                <a:lnTo>
                  <a:pt x="663" y="1114"/>
                </a:lnTo>
                <a:lnTo>
                  <a:pt x="663" y="1114"/>
                </a:lnTo>
                <a:lnTo>
                  <a:pt x="678" y="1169"/>
                </a:lnTo>
                <a:lnTo>
                  <a:pt x="684" y="1193"/>
                </a:lnTo>
                <a:lnTo>
                  <a:pt x="687" y="1210"/>
                </a:lnTo>
                <a:lnTo>
                  <a:pt x="687" y="1210"/>
                </a:lnTo>
                <a:lnTo>
                  <a:pt x="688" y="1225"/>
                </a:lnTo>
                <a:lnTo>
                  <a:pt x="687" y="1237"/>
                </a:lnTo>
                <a:lnTo>
                  <a:pt x="686" y="1249"/>
                </a:lnTo>
                <a:lnTo>
                  <a:pt x="686" y="1249"/>
                </a:lnTo>
                <a:lnTo>
                  <a:pt x="685" y="1250"/>
                </a:lnTo>
                <a:lnTo>
                  <a:pt x="682" y="1255"/>
                </a:lnTo>
                <a:lnTo>
                  <a:pt x="680" y="1263"/>
                </a:lnTo>
                <a:lnTo>
                  <a:pt x="678" y="1276"/>
                </a:lnTo>
                <a:lnTo>
                  <a:pt x="678" y="1276"/>
                </a:lnTo>
                <a:lnTo>
                  <a:pt x="675" y="1290"/>
                </a:lnTo>
                <a:lnTo>
                  <a:pt x="675" y="1295"/>
                </a:lnTo>
                <a:lnTo>
                  <a:pt x="675" y="1300"/>
                </a:lnTo>
                <a:lnTo>
                  <a:pt x="676" y="1304"/>
                </a:lnTo>
                <a:lnTo>
                  <a:pt x="680" y="1307"/>
                </a:lnTo>
                <a:lnTo>
                  <a:pt x="685" y="1308"/>
                </a:lnTo>
                <a:lnTo>
                  <a:pt x="691" y="1308"/>
                </a:lnTo>
                <a:lnTo>
                  <a:pt x="691" y="1308"/>
                </a:lnTo>
                <a:lnTo>
                  <a:pt x="709" y="1310"/>
                </a:lnTo>
                <a:lnTo>
                  <a:pt x="729" y="1312"/>
                </a:lnTo>
                <a:lnTo>
                  <a:pt x="746" y="1314"/>
                </a:lnTo>
                <a:lnTo>
                  <a:pt x="756" y="1318"/>
                </a:lnTo>
                <a:lnTo>
                  <a:pt x="756" y="1318"/>
                </a:lnTo>
                <a:lnTo>
                  <a:pt x="763" y="1321"/>
                </a:lnTo>
                <a:lnTo>
                  <a:pt x="772" y="1326"/>
                </a:lnTo>
                <a:lnTo>
                  <a:pt x="781" y="1331"/>
                </a:lnTo>
                <a:lnTo>
                  <a:pt x="787" y="1332"/>
                </a:lnTo>
                <a:lnTo>
                  <a:pt x="795" y="1333"/>
                </a:lnTo>
                <a:lnTo>
                  <a:pt x="795" y="1333"/>
                </a:lnTo>
                <a:lnTo>
                  <a:pt x="802" y="1332"/>
                </a:lnTo>
                <a:lnTo>
                  <a:pt x="812" y="1331"/>
                </a:lnTo>
                <a:lnTo>
                  <a:pt x="823" y="1329"/>
                </a:lnTo>
                <a:lnTo>
                  <a:pt x="834" y="1325"/>
                </a:lnTo>
                <a:lnTo>
                  <a:pt x="845" y="1321"/>
                </a:lnTo>
                <a:lnTo>
                  <a:pt x="853" y="1318"/>
                </a:lnTo>
                <a:lnTo>
                  <a:pt x="859" y="1313"/>
                </a:lnTo>
                <a:lnTo>
                  <a:pt x="860" y="1311"/>
                </a:lnTo>
                <a:lnTo>
                  <a:pt x="861" y="1307"/>
                </a:lnTo>
                <a:lnTo>
                  <a:pt x="861" y="1307"/>
                </a:lnTo>
                <a:lnTo>
                  <a:pt x="861" y="1305"/>
                </a:lnTo>
                <a:lnTo>
                  <a:pt x="860" y="1302"/>
                </a:lnTo>
                <a:lnTo>
                  <a:pt x="857" y="1298"/>
                </a:lnTo>
                <a:lnTo>
                  <a:pt x="849" y="1294"/>
                </a:lnTo>
                <a:lnTo>
                  <a:pt x="842" y="1290"/>
                </a:lnTo>
                <a:lnTo>
                  <a:pt x="827" y="1284"/>
                </a:lnTo>
                <a:lnTo>
                  <a:pt x="816" y="1281"/>
                </a:lnTo>
                <a:lnTo>
                  <a:pt x="816" y="1281"/>
                </a:lnTo>
                <a:lnTo>
                  <a:pt x="805" y="1274"/>
                </a:lnTo>
                <a:lnTo>
                  <a:pt x="790" y="1263"/>
                </a:lnTo>
                <a:lnTo>
                  <a:pt x="777" y="1250"/>
                </a:lnTo>
                <a:lnTo>
                  <a:pt x="772" y="1245"/>
                </a:lnTo>
                <a:lnTo>
                  <a:pt x="768" y="1241"/>
                </a:lnTo>
                <a:lnTo>
                  <a:pt x="768" y="1241"/>
                </a:lnTo>
                <a:lnTo>
                  <a:pt x="761" y="1227"/>
                </a:lnTo>
                <a:lnTo>
                  <a:pt x="759" y="1219"/>
                </a:lnTo>
                <a:lnTo>
                  <a:pt x="758" y="1208"/>
                </a:lnTo>
                <a:lnTo>
                  <a:pt x="758" y="1208"/>
                </a:lnTo>
                <a:lnTo>
                  <a:pt x="758" y="1191"/>
                </a:lnTo>
                <a:lnTo>
                  <a:pt x="760" y="1168"/>
                </a:lnTo>
                <a:lnTo>
                  <a:pt x="766" y="1120"/>
                </a:lnTo>
                <a:lnTo>
                  <a:pt x="766" y="1120"/>
                </a:lnTo>
                <a:lnTo>
                  <a:pt x="767" y="1107"/>
                </a:lnTo>
                <a:lnTo>
                  <a:pt x="768" y="1090"/>
                </a:lnTo>
                <a:lnTo>
                  <a:pt x="768" y="1047"/>
                </a:lnTo>
                <a:lnTo>
                  <a:pt x="767" y="993"/>
                </a:lnTo>
                <a:lnTo>
                  <a:pt x="767" y="993"/>
                </a:lnTo>
                <a:lnTo>
                  <a:pt x="772" y="977"/>
                </a:lnTo>
                <a:lnTo>
                  <a:pt x="775" y="965"/>
                </a:lnTo>
                <a:lnTo>
                  <a:pt x="777" y="956"/>
                </a:lnTo>
                <a:lnTo>
                  <a:pt x="777" y="956"/>
                </a:lnTo>
                <a:lnTo>
                  <a:pt x="778" y="806"/>
                </a:lnTo>
                <a:lnTo>
                  <a:pt x="778" y="806"/>
                </a:lnTo>
                <a:lnTo>
                  <a:pt x="783" y="689"/>
                </a:lnTo>
                <a:lnTo>
                  <a:pt x="783" y="689"/>
                </a:lnTo>
                <a:lnTo>
                  <a:pt x="778" y="657"/>
                </a:lnTo>
                <a:lnTo>
                  <a:pt x="774" y="635"/>
                </a:lnTo>
                <a:lnTo>
                  <a:pt x="773" y="628"/>
                </a:lnTo>
                <a:lnTo>
                  <a:pt x="774" y="625"/>
                </a:lnTo>
                <a:lnTo>
                  <a:pt x="774" y="625"/>
                </a:lnTo>
                <a:lnTo>
                  <a:pt x="781" y="622"/>
                </a:lnTo>
                <a:lnTo>
                  <a:pt x="793" y="617"/>
                </a:lnTo>
                <a:lnTo>
                  <a:pt x="793" y="617"/>
                </a:lnTo>
                <a:lnTo>
                  <a:pt x="799" y="614"/>
                </a:lnTo>
                <a:lnTo>
                  <a:pt x="804" y="610"/>
                </a:lnTo>
                <a:lnTo>
                  <a:pt x="808" y="604"/>
                </a:lnTo>
                <a:lnTo>
                  <a:pt x="808" y="604"/>
                </a:lnTo>
                <a:lnTo>
                  <a:pt x="815" y="605"/>
                </a:lnTo>
                <a:lnTo>
                  <a:pt x="823" y="605"/>
                </a:lnTo>
                <a:lnTo>
                  <a:pt x="833" y="603"/>
                </a:lnTo>
                <a:lnTo>
                  <a:pt x="833" y="603"/>
                </a:lnTo>
                <a:lnTo>
                  <a:pt x="835" y="602"/>
                </a:lnTo>
                <a:lnTo>
                  <a:pt x="839" y="598"/>
                </a:lnTo>
                <a:lnTo>
                  <a:pt x="848" y="589"/>
                </a:lnTo>
                <a:lnTo>
                  <a:pt x="872" y="560"/>
                </a:lnTo>
                <a:lnTo>
                  <a:pt x="892" y="531"/>
                </a:lnTo>
                <a:lnTo>
                  <a:pt x="902" y="520"/>
                </a:lnTo>
                <a:lnTo>
                  <a:pt x="902" y="520"/>
                </a:lnTo>
                <a:lnTo>
                  <a:pt x="913" y="562"/>
                </a:lnTo>
                <a:lnTo>
                  <a:pt x="921" y="597"/>
                </a:lnTo>
                <a:lnTo>
                  <a:pt x="926" y="626"/>
                </a:lnTo>
                <a:lnTo>
                  <a:pt x="926" y="626"/>
                </a:lnTo>
                <a:lnTo>
                  <a:pt x="929" y="639"/>
                </a:lnTo>
                <a:lnTo>
                  <a:pt x="937" y="657"/>
                </a:lnTo>
                <a:lnTo>
                  <a:pt x="954" y="699"/>
                </a:lnTo>
                <a:lnTo>
                  <a:pt x="971" y="736"/>
                </a:lnTo>
                <a:lnTo>
                  <a:pt x="980" y="751"/>
                </a:lnTo>
                <a:lnTo>
                  <a:pt x="985" y="751"/>
                </a:lnTo>
                <a:lnTo>
                  <a:pt x="985" y="781"/>
                </a:lnTo>
                <a:lnTo>
                  <a:pt x="985" y="781"/>
                </a:lnTo>
                <a:lnTo>
                  <a:pt x="987" y="786"/>
                </a:lnTo>
                <a:lnTo>
                  <a:pt x="988" y="793"/>
                </a:lnTo>
                <a:lnTo>
                  <a:pt x="993" y="807"/>
                </a:lnTo>
                <a:lnTo>
                  <a:pt x="1000" y="826"/>
                </a:lnTo>
                <a:lnTo>
                  <a:pt x="1000" y="826"/>
                </a:lnTo>
                <a:lnTo>
                  <a:pt x="993" y="830"/>
                </a:lnTo>
                <a:lnTo>
                  <a:pt x="988" y="833"/>
                </a:lnTo>
                <a:lnTo>
                  <a:pt x="987" y="836"/>
                </a:lnTo>
                <a:lnTo>
                  <a:pt x="985" y="837"/>
                </a:lnTo>
                <a:lnTo>
                  <a:pt x="985" y="837"/>
                </a:lnTo>
                <a:lnTo>
                  <a:pt x="987" y="839"/>
                </a:lnTo>
                <a:lnTo>
                  <a:pt x="988" y="841"/>
                </a:lnTo>
                <a:lnTo>
                  <a:pt x="993" y="843"/>
                </a:lnTo>
                <a:lnTo>
                  <a:pt x="996" y="845"/>
                </a:lnTo>
                <a:lnTo>
                  <a:pt x="1000" y="846"/>
                </a:lnTo>
                <a:lnTo>
                  <a:pt x="1000" y="846"/>
                </a:lnTo>
                <a:lnTo>
                  <a:pt x="1008" y="848"/>
                </a:lnTo>
                <a:lnTo>
                  <a:pt x="1008" y="848"/>
                </a:lnTo>
                <a:lnTo>
                  <a:pt x="1009" y="849"/>
                </a:lnTo>
                <a:lnTo>
                  <a:pt x="1011" y="849"/>
                </a:lnTo>
                <a:lnTo>
                  <a:pt x="1014" y="850"/>
                </a:lnTo>
                <a:lnTo>
                  <a:pt x="1014" y="850"/>
                </a:lnTo>
                <a:lnTo>
                  <a:pt x="1021" y="852"/>
                </a:lnTo>
                <a:lnTo>
                  <a:pt x="1025" y="852"/>
                </a:lnTo>
                <a:lnTo>
                  <a:pt x="1027" y="852"/>
                </a:lnTo>
                <a:lnTo>
                  <a:pt x="1027" y="852"/>
                </a:lnTo>
                <a:lnTo>
                  <a:pt x="1030" y="852"/>
                </a:lnTo>
                <a:lnTo>
                  <a:pt x="1031" y="852"/>
                </a:lnTo>
                <a:lnTo>
                  <a:pt x="1033" y="852"/>
                </a:lnTo>
                <a:lnTo>
                  <a:pt x="1038" y="851"/>
                </a:lnTo>
                <a:lnTo>
                  <a:pt x="1038" y="851"/>
                </a:lnTo>
                <a:lnTo>
                  <a:pt x="1044" y="845"/>
                </a:lnTo>
                <a:lnTo>
                  <a:pt x="1051" y="835"/>
                </a:lnTo>
                <a:lnTo>
                  <a:pt x="1055" y="829"/>
                </a:lnTo>
                <a:lnTo>
                  <a:pt x="1057" y="821"/>
                </a:lnTo>
                <a:lnTo>
                  <a:pt x="1058" y="815"/>
                </a:lnTo>
                <a:lnTo>
                  <a:pt x="1058" y="811"/>
                </a:lnTo>
                <a:lnTo>
                  <a:pt x="1058" y="811"/>
                </a:lnTo>
                <a:lnTo>
                  <a:pt x="1057" y="805"/>
                </a:lnTo>
                <a:lnTo>
                  <a:pt x="1055" y="800"/>
                </a:lnTo>
                <a:lnTo>
                  <a:pt x="1049" y="789"/>
                </a:lnTo>
                <a:lnTo>
                  <a:pt x="1043" y="778"/>
                </a:lnTo>
                <a:lnTo>
                  <a:pt x="1039" y="771"/>
                </a:lnTo>
                <a:lnTo>
                  <a:pt x="1039" y="771"/>
                </a:lnTo>
                <a:lnTo>
                  <a:pt x="1025" y="738"/>
                </a:lnTo>
                <a:lnTo>
                  <a:pt x="1025" y="738"/>
                </a:lnTo>
                <a:lnTo>
                  <a:pt x="1027" y="734"/>
                </a:lnTo>
                <a:lnTo>
                  <a:pt x="1028" y="731"/>
                </a:lnTo>
                <a:lnTo>
                  <a:pt x="1028" y="731"/>
                </a:lnTo>
                <a:lnTo>
                  <a:pt x="1020" y="701"/>
                </a:lnTo>
                <a:lnTo>
                  <a:pt x="1008" y="665"/>
                </a:lnTo>
                <a:lnTo>
                  <a:pt x="1008" y="665"/>
                </a:lnTo>
                <a:lnTo>
                  <a:pt x="1001" y="621"/>
                </a:lnTo>
                <a:lnTo>
                  <a:pt x="996" y="592"/>
                </a:lnTo>
                <a:lnTo>
                  <a:pt x="993" y="577"/>
                </a:lnTo>
                <a:lnTo>
                  <a:pt x="993" y="577"/>
                </a:lnTo>
                <a:lnTo>
                  <a:pt x="989" y="564"/>
                </a:lnTo>
                <a:lnTo>
                  <a:pt x="985" y="543"/>
                </a:lnTo>
                <a:lnTo>
                  <a:pt x="982" y="517"/>
                </a:lnTo>
                <a:lnTo>
                  <a:pt x="982" y="517"/>
                </a:lnTo>
                <a:lnTo>
                  <a:pt x="988" y="527"/>
                </a:lnTo>
                <a:lnTo>
                  <a:pt x="995" y="536"/>
                </a:lnTo>
                <a:lnTo>
                  <a:pt x="999" y="540"/>
                </a:lnTo>
                <a:lnTo>
                  <a:pt x="1002" y="543"/>
                </a:lnTo>
                <a:lnTo>
                  <a:pt x="1002" y="543"/>
                </a:lnTo>
                <a:lnTo>
                  <a:pt x="1008" y="549"/>
                </a:lnTo>
                <a:lnTo>
                  <a:pt x="1012" y="553"/>
                </a:lnTo>
                <a:lnTo>
                  <a:pt x="1015" y="554"/>
                </a:lnTo>
                <a:lnTo>
                  <a:pt x="1019" y="555"/>
                </a:lnTo>
                <a:lnTo>
                  <a:pt x="1024" y="556"/>
                </a:lnTo>
                <a:lnTo>
                  <a:pt x="1031" y="556"/>
                </a:lnTo>
                <a:lnTo>
                  <a:pt x="1031" y="556"/>
                </a:lnTo>
                <a:lnTo>
                  <a:pt x="1038" y="555"/>
                </a:lnTo>
                <a:lnTo>
                  <a:pt x="1046" y="553"/>
                </a:lnTo>
                <a:lnTo>
                  <a:pt x="1059" y="547"/>
                </a:lnTo>
                <a:lnTo>
                  <a:pt x="1071" y="541"/>
                </a:lnTo>
                <a:lnTo>
                  <a:pt x="1081" y="535"/>
                </a:lnTo>
                <a:lnTo>
                  <a:pt x="1081" y="535"/>
                </a:lnTo>
                <a:lnTo>
                  <a:pt x="1098" y="525"/>
                </a:lnTo>
                <a:lnTo>
                  <a:pt x="1104" y="522"/>
                </a:lnTo>
                <a:lnTo>
                  <a:pt x="1106" y="520"/>
                </a:lnTo>
                <a:lnTo>
                  <a:pt x="1106" y="518"/>
                </a:lnTo>
                <a:lnTo>
                  <a:pt x="1106" y="518"/>
                </a:lnTo>
                <a:lnTo>
                  <a:pt x="1107" y="515"/>
                </a:lnTo>
                <a:lnTo>
                  <a:pt x="1110" y="511"/>
                </a:lnTo>
                <a:lnTo>
                  <a:pt x="1117" y="502"/>
                </a:lnTo>
                <a:lnTo>
                  <a:pt x="1124" y="493"/>
                </a:lnTo>
                <a:lnTo>
                  <a:pt x="1126" y="487"/>
                </a:lnTo>
                <a:lnTo>
                  <a:pt x="1126" y="487"/>
                </a:lnTo>
                <a:lnTo>
                  <a:pt x="1130" y="463"/>
                </a:lnTo>
                <a:lnTo>
                  <a:pt x="1131" y="447"/>
                </a:lnTo>
                <a:lnTo>
                  <a:pt x="1131" y="438"/>
                </a:lnTo>
                <a:lnTo>
                  <a:pt x="1131" y="438"/>
                </a:lnTo>
                <a:lnTo>
                  <a:pt x="1124" y="406"/>
                </a:lnTo>
                <a:lnTo>
                  <a:pt x="1118" y="385"/>
                </a:lnTo>
                <a:lnTo>
                  <a:pt x="1114" y="376"/>
                </a:lnTo>
                <a:lnTo>
                  <a:pt x="1111" y="370"/>
                </a:lnTo>
                <a:lnTo>
                  <a:pt x="1111" y="370"/>
                </a:lnTo>
                <a:lnTo>
                  <a:pt x="1105" y="367"/>
                </a:lnTo>
                <a:lnTo>
                  <a:pt x="1098" y="364"/>
                </a:lnTo>
                <a:lnTo>
                  <a:pt x="1080" y="361"/>
                </a:lnTo>
                <a:lnTo>
                  <a:pt x="1063" y="360"/>
                </a:lnTo>
                <a:lnTo>
                  <a:pt x="1054" y="360"/>
                </a:lnTo>
                <a:lnTo>
                  <a:pt x="1054" y="360"/>
                </a:lnTo>
                <a:lnTo>
                  <a:pt x="1052" y="360"/>
                </a:lnTo>
                <a:lnTo>
                  <a:pt x="1054" y="358"/>
                </a:lnTo>
                <a:lnTo>
                  <a:pt x="1054" y="358"/>
                </a:lnTo>
                <a:lnTo>
                  <a:pt x="1044" y="361"/>
                </a:lnTo>
                <a:lnTo>
                  <a:pt x="1044" y="361"/>
                </a:lnTo>
                <a:lnTo>
                  <a:pt x="1025" y="363"/>
                </a:lnTo>
                <a:lnTo>
                  <a:pt x="1019" y="366"/>
                </a:lnTo>
                <a:lnTo>
                  <a:pt x="1017" y="368"/>
                </a:lnTo>
                <a:lnTo>
                  <a:pt x="1015" y="370"/>
                </a:lnTo>
                <a:lnTo>
                  <a:pt x="1015" y="370"/>
                </a:lnTo>
                <a:lnTo>
                  <a:pt x="1012" y="379"/>
                </a:lnTo>
                <a:lnTo>
                  <a:pt x="1008" y="389"/>
                </a:lnTo>
                <a:lnTo>
                  <a:pt x="1007" y="399"/>
                </a:lnTo>
                <a:lnTo>
                  <a:pt x="1006" y="405"/>
                </a:lnTo>
                <a:lnTo>
                  <a:pt x="1006" y="405"/>
                </a:lnTo>
                <a:lnTo>
                  <a:pt x="1007" y="443"/>
                </a:lnTo>
                <a:lnTo>
                  <a:pt x="1007" y="443"/>
                </a:lnTo>
                <a:lnTo>
                  <a:pt x="1006" y="460"/>
                </a:lnTo>
                <a:lnTo>
                  <a:pt x="1005" y="471"/>
                </a:lnTo>
                <a:lnTo>
                  <a:pt x="1005" y="471"/>
                </a:lnTo>
                <a:lnTo>
                  <a:pt x="1003" y="469"/>
                </a:lnTo>
                <a:lnTo>
                  <a:pt x="1001" y="467"/>
                </a:lnTo>
                <a:lnTo>
                  <a:pt x="997" y="467"/>
                </a:lnTo>
                <a:lnTo>
                  <a:pt x="997" y="467"/>
                </a:lnTo>
                <a:lnTo>
                  <a:pt x="995" y="468"/>
                </a:lnTo>
                <a:lnTo>
                  <a:pt x="993" y="472"/>
                </a:lnTo>
                <a:lnTo>
                  <a:pt x="987" y="480"/>
                </a:lnTo>
                <a:lnTo>
                  <a:pt x="980" y="492"/>
                </a:lnTo>
                <a:lnTo>
                  <a:pt x="981" y="463"/>
                </a:lnTo>
                <a:lnTo>
                  <a:pt x="981" y="463"/>
                </a:lnTo>
                <a:lnTo>
                  <a:pt x="984" y="459"/>
                </a:lnTo>
                <a:lnTo>
                  <a:pt x="987" y="455"/>
                </a:lnTo>
                <a:lnTo>
                  <a:pt x="988" y="450"/>
                </a:lnTo>
                <a:lnTo>
                  <a:pt x="988" y="450"/>
                </a:lnTo>
                <a:lnTo>
                  <a:pt x="989" y="428"/>
                </a:lnTo>
                <a:lnTo>
                  <a:pt x="990" y="410"/>
                </a:lnTo>
                <a:lnTo>
                  <a:pt x="993" y="394"/>
                </a:lnTo>
                <a:lnTo>
                  <a:pt x="993" y="394"/>
                </a:lnTo>
                <a:lnTo>
                  <a:pt x="997" y="374"/>
                </a:lnTo>
                <a:lnTo>
                  <a:pt x="1000" y="363"/>
                </a:lnTo>
                <a:lnTo>
                  <a:pt x="1000" y="350"/>
                </a:lnTo>
                <a:lnTo>
                  <a:pt x="1000" y="350"/>
                </a:lnTo>
                <a:lnTo>
                  <a:pt x="999" y="332"/>
                </a:lnTo>
                <a:lnTo>
                  <a:pt x="995" y="313"/>
                </a:lnTo>
                <a:lnTo>
                  <a:pt x="991" y="290"/>
                </a:lnTo>
                <a:lnTo>
                  <a:pt x="991" y="290"/>
                </a:lnTo>
                <a:lnTo>
                  <a:pt x="1005" y="263"/>
                </a:lnTo>
                <a:lnTo>
                  <a:pt x="1019" y="234"/>
                </a:lnTo>
                <a:lnTo>
                  <a:pt x="1019" y="234"/>
                </a:lnTo>
                <a:lnTo>
                  <a:pt x="1033" y="230"/>
                </a:lnTo>
                <a:lnTo>
                  <a:pt x="1044" y="226"/>
                </a:lnTo>
                <a:lnTo>
                  <a:pt x="1051" y="221"/>
                </a:lnTo>
                <a:lnTo>
                  <a:pt x="1051" y="221"/>
                </a:lnTo>
                <a:lnTo>
                  <a:pt x="1054" y="216"/>
                </a:lnTo>
                <a:lnTo>
                  <a:pt x="1056" y="209"/>
                </a:lnTo>
                <a:lnTo>
                  <a:pt x="1059" y="196"/>
                </a:lnTo>
                <a:lnTo>
                  <a:pt x="1059" y="196"/>
                </a:lnTo>
                <a:lnTo>
                  <a:pt x="1063" y="182"/>
                </a:lnTo>
                <a:lnTo>
                  <a:pt x="1065" y="173"/>
                </a:lnTo>
                <a:lnTo>
                  <a:pt x="1065" y="166"/>
                </a:lnTo>
                <a:lnTo>
                  <a:pt x="1065" y="166"/>
                </a:lnTo>
                <a:lnTo>
                  <a:pt x="1064" y="148"/>
                </a:lnTo>
                <a:lnTo>
                  <a:pt x="1063" y="135"/>
                </a:lnTo>
                <a:lnTo>
                  <a:pt x="1063" y="135"/>
                </a:lnTo>
                <a:lnTo>
                  <a:pt x="1061" y="126"/>
                </a:lnTo>
                <a:lnTo>
                  <a:pt x="1061" y="126"/>
                </a:lnTo>
                <a:lnTo>
                  <a:pt x="1058" y="98"/>
                </a:lnTo>
                <a:lnTo>
                  <a:pt x="1058" y="98"/>
                </a:lnTo>
                <a:lnTo>
                  <a:pt x="1069" y="97"/>
                </a:lnTo>
                <a:lnTo>
                  <a:pt x="1077" y="97"/>
                </a:lnTo>
                <a:lnTo>
                  <a:pt x="1085" y="98"/>
                </a:lnTo>
                <a:lnTo>
                  <a:pt x="1085" y="98"/>
                </a:lnTo>
                <a:lnTo>
                  <a:pt x="1089" y="99"/>
                </a:lnTo>
                <a:lnTo>
                  <a:pt x="1093" y="99"/>
                </a:lnTo>
                <a:lnTo>
                  <a:pt x="1094" y="98"/>
                </a:lnTo>
                <a:lnTo>
                  <a:pt x="1093" y="95"/>
                </a:lnTo>
                <a:lnTo>
                  <a:pt x="1093" y="95"/>
                </a:lnTo>
                <a:lnTo>
                  <a:pt x="1089" y="92"/>
                </a:lnTo>
                <a:lnTo>
                  <a:pt x="1085" y="90"/>
                </a:lnTo>
                <a:lnTo>
                  <a:pt x="1070" y="83"/>
                </a:lnTo>
                <a:lnTo>
                  <a:pt x="1050" y="76"/>
                </a:lnTo>
                <a:lnTo>
                  <a:pt x="1050" y="76"/>
                </a:lnTo>
                <a:lnTo>
                  <a:pt x="1050" y="71"/>
                </a:lnTo>
                <a:lnTo>
                  <a:pt x="1048" y="58"/>
                </a:lnTo>
                <a:lnTo>
                  <a:pt x="1046" y="49"/>
                </a:lnTo>
                <a:lnTo>
                  <a:pt x="1043" y="42"/>
                </a:lnTo>
                <a:lnTo>
                  <a:pt x="1038" y="34"/>
                </a:lnTo>
                <a:lnTo>
                  <a:pt x="1032" y="27"/>
                </a:lnTo>
                <a:lnTo>
                  <a:pt x="1032" y="27"/>
                </a:lnTo>
                <a:lnTo>
                  <a:pt x="1024" y="22"/>
                </a:lnTo>
                <a:lnTo>
                  <a:pt x="1017" y="17"/>
                </a:lnTo>
                <a:lnTo>
                  <a:pt x="1009" y="14"/>
                </a:lnTo>
                <a:lnTo>
                  <a:pt x="1002" y="11"/>
                </a:lnTo>
                <a:lnTo>
                  <a:pt x="990" y="8"/>
                </a:lnTo>
                <a:lnTo>
                  <a:pt x="981" y="6"/>
                </a:lnTo>
                <a:lnTo>
                  <a:pt x="963" y="6"/>
                </a:lnTo>
                <a:lnTo>
                  <a:pt x="963" y="6"/>
                </a:lnTo>
                <a:lnTo>
                  <a:pt x="959" y="3"/>
                </a:lnTo>
                <a:lnTo>
                  <a:pt x="956" y="0"/>
                </a:lnTo>
                <a:lnTo>
                  <a:pt x="953" y="0"/>
                </a:lnTo>
                <a:lnTo>
                  <a:pt x="951" y="0"/>
                </a:lnTo>
                <a:lnTo>
                  <a:pt x="951" y="0"/>
                </a:lnTo>
                <a:lnTo>
                  <a:pt x="946" y="3"/>
                </a:lnTo>
                <a:lnTo>
                  <a:pt x="944" y="5"/>
                </a:lnTo>
                <a:lnTo>
                  <a:pt x="943" y="10"/>
                </a:lnTo>
                <a:lnTo>
                  <a:pt x="943" y="10"/>
                </a:lnTo>
                <a:lnTo>
                  <a:pt x="932" y="17"/>
                </a:lnTo>
                <a:lnTo>
                  <a:pt x="922" y="24"/>
                </a:lnTo>
                <a:lnTo>
                  <a:pt x="919" y="29"/>
                </a:lnTo>
                <a:lnTo>
                  <a:pt x="916" y="33"/>
                </a:lnTo>
                <a:lnTo>
                  <a:pt x="916" y="33"/>
                </a:lnTo>
                <a:lnTo>
                  <a:pt x="910" y="40"/>
                </a:lnTo>
                <a:lnTo>
                  <a:pt x="903" y="48"/>
                </a:lnTo>
                <a:lnTo>
                  <a:pt x="900" y="53"/>
                </a:lnTo>
                <a:lnTo>
                  <a:pt x="897" y="58"/>
                </a:lnTo>
                <a:lnTo>
                  <a:pt x="896" y="64"/>
                </a:lnTo>
                <a:lnTo>
                  <a:pt x="896" y="70"/>
                </a:lnTo>
                <a:lnTo>
                  <a:pt x="896" y="70"/>
                </a:lnTo>
                <a:lnTo>
                  <a:pt x="901" y="121"/>
                </a:lnTo>
                <a:lnTo>
                  <a:pt x="901" y="132"/>
                </a:lnTo>
                <a:lnTo>
                  <a:pt x="897" y="140"/>
                </a:lnTo>
                <a:lnTo>
                  <a:pt x="897" y="140"/>
                </a:lnTo>
                <a:lnTo>
                  <a:pt x="901" y="141"/>
                </a:lnTo>
                <a:lnTo>
                  <a:pt x="903" y="142"/>
                </a:lnTo>
                <a:lnTo>
                  <a:pt x="904" y="141"/>
                </a:lnTo>
                <a:lnTo>
                  <a:pt x="904" y="141"/>
                </a:lnTo>
                <a:lnTo>
                  <a:pt x="906" y="141"/>
                </a:lnTo>
                <a:lnTo>
                  <a:pt x="907" y="144"/>
                </a:lnTo>
                <a:lnTo>
                  <a:pt x="908" y="146"/>
                </a:lnTo>
                <a:lnTo>
                  <a:pt x="907" y="153"/>
                </a:lnTo>
                <a:lnTo>
                  <a:pt x="907" y="153"/>
                </a:lnTo>
                <a:lnTo>
                  <a:pt x="916" y="173"/>
                </a:lnTo>
                <a:lnTo>
                  <a:pt x="916" y="173"/>
                </a:lnTo>
                <a:lnTo>
                  <a:pt x="925" y="187"/>
                </a:lnTo>
                <a:lnTo>
                  <a:pt x="925" y="18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id="{6719CFCE-27D4-4FD8-BE4E-506536203EC2}"/>
              </a:ext>
            </a:extLst>
          </p:cNvPr>
          <p:cNvSpPr>
            <a:spLocks noEditPoints="1"/>
          </p:cNvSpPr>
          <p:nvPr/>
        </p:nvSpPr>
        <p:spPr bwMode="auto">
          <a:xfrm>
            <a:off x="4562794" y="802057"/>
            <a:ext cx="780411" cy="1617866"/>
          </a:xfrm>
          <a:custGeom>
            <a:avLst/>
            <a:gdLst>
              <a:gd name="T0" fmla="*/ 132 w 643"/>
              <a:gd name="T1" fmla="*/ 153 h 1333"/>
              <a:gd name="T2" fmla="*/ 134 w 643"/>
              <a:gd name="T3" fmla="*/ 134 h 1333"/>
              <a:gd name="T4" fmla="*/ 128 w 643"/>
              <a:gd name="T5" fmla="*/ 72 h 1333"/>
              <a:gd name="T6" fmla="*/ 83 w 643"/>
              <a:gd name="T7" fmla="*/ 4 h 1333"/>
              <a:gd name="T8" fmla="*/ 48 w 643"/>
              <a:gd name="T9" fmla="*/ 19 h 1333"/>
              <a:gd name="T10" fmla="*/ 24 w 643"/>
              <a:gd name="T11" fmla="*/ 51 h 1333"/>
              <a:gd name="T12" fmla="*/ 18 w 643"/>
              <a:gd name="T13" fmla="*/ 71 h 1333"/>
              <a:gd name="T14" fmla="*/ 4 w 643"/>
              <a:gd name="T15" fmla="*/ 92 h 1333"/>
              <a:gd name="T16" fmla="*/ 15 w 643"/>
              <a:gd name="T17" fmla="*/ 136 h 1333"/>
              <a:gd name="T18" fmla="*/ 48 w 643"/>
              <a:gd name="T19" fmla="*/ 185 h 1333"/>
              <a:gd name="T20" fmla="*/ 68 w 643"/>
              <a:gd name="T21" fmla="*/ 204 h 1333"/>
              <a:gd name="T22" fmla="*/ 209 w 643"/>
              <a:gd name="T23" fmla="*/ 345 h 1333"/>
              <a:gd name="T24" fmla="*/ 249 w 643"/>
              <a:gd name="T25" fmla="*/ 407 h 1333"/>
              <a:gd name="T26" fmla="*/ 273 w 643"/>
              <a:gd name="T27" fmla="*/ 459 h 1333"/>
              <a:gd name="T28" fmla="*/ 281 w 643"/>
              <a:gd name="T29" fmla="*/ 516 h 1333"/>
              <a:gd name="T30" fmla="*/ 250 w 643"/>
              <a:gd name="T31" fmla="*/ 590 h 1333"/>
              <a:gd name="T32" fmla="*/ 206 w 643"/>
              <a:gd name="T33" fmla="*/ 676 h 1333"/>
              <a:gd name="T34" fmla="*/ 197 w 643"/>
              <a:gd name="T35" fmla="*/ 793 h 1333"/>
              <a:gd name="T36" fmla="*/ 243 w 643"/>
              <a:gd name="T37" fmla="*/ 973 h 1333"/>
              <a:gd name="T38" fmla="*/ 252 w 643"/>
              <a:gd name="T39" fmla="*/ 1058 h 1333"/>
              <a:gd name="T40" fmla="*/ 300 w 643"/>
              <a:gd name="T41" fmla="*/ 1188 h 1333"/>
              <a:gd name="T42" fmla="*/ 343 w 643"/>
              <a:gd name="T43" fmla="*/ 1259 h 1333"/>
              <a:gd name="T44" fmla="*/ 357 w 643"/>
              <a:gd name="T45" fmla="*/ 1329 h 1333"/>
              <a:gd name="T46" fmla="*/ 397 w 643"/>
              <a:gd name="T47" fmla="*/ 1325 h 1333"/>
              <a:gd name="T48" fmla="*/ 435 w 643"/>
              <a:gd name="T49" fmla="*/ 1324 h 1333"/>
              <a:gd name="T50" fmla="*/ 434 w 643"/>
              <a:gd name="T51" fmla="*/ 1300 h 1333"/>
              <a:gd name="T52" fmla="*/ 410 w 643"/>
              <a:gd name="T53" fmla="*/ 1274 h 1333"/>
              <a:gd name="T54" fmla="*/ 409 w 643"/>
              <a:gd name="T55" fmla="*/ 1240 h 1333"/>
              <a:gd name="T56" fmla="*/ 369 w 643"/>
              <a:gd name="T57" fmla="*/ 1182 h 1333"/>
              <a:gd name="T58" fmla="*/ 348 w 643"/>
              <a:gd name="T59" fmla="*/ 1091 h 1333"/>
              <a:gd name="T60" fmla="*/ 337 w 643"/>
              <a:gd name="T61" fmla="*/ 955 h 1333"/>
              <a:gd name="T62" fmla="*/ 343 w 643"/>
              <a:gd name="T63" fmla="*/ 882 h 1333"/>
              <a:gd name="T64" fmla="*/ 397 w 643"/>
              <a:gd name="T65" fmla="*/ 852 h 1333"/>
              <a:gd name="T66" fmla="*/ 463 w 643"/>
              <a:gd name="T67" fmla="*/ 775 h 1333"/>
              <a:gd name="T68" fmla="*/ 524 w 643"/>
              <a:gd name="T69" fmla="*/ 703 h 1333"/>
              <a:gd name="T70" fmla="*/ 551 w 643"/>
              <a:gd name="T71" fmla="*/ 677 h 1333"/>
              <a:gd name="T72" fmla="*/ 561 w 643"/>
              <a:gd name="T73" fmla="*/ 607 h 1333"/>
              <a:gd name="T74" fmla="*/ 549 w 643"/>
              <a:gd name="T75" fmla="*/ 582 h 1333"/>
              <a:gd name="T76" fmla="*/ 537 w 643"/>
              <a:gd name="T77" fmla="*/ 537 h 1333"/>
              <a:gd name="T78" fmla="*/ 565 w 643"/>
              <a:gd name="T79" fmla="*/ 499 h 1333"/>
              <a:gd name="T80" fmla="*/ 586 w 643"/>
              <a:gd name="T81" fmla="*/ 438 h 1333"/>
              <a:gd name="T82" fmla="*/ 640 w 643"/>
              <a:gd name="T83" fmla="*/ 430 h 1333"/>
              <a:gd name="T84" fmla="*/ 613 w 643"/>
              <a:gd name="T85" fmla="*/ 412 h 1333"/>
              <a:gd name="T86" fmla="*/ 573 w 643"/>
              <a:gd name="T87" fmla="*/ 361 h 1333"/>
              <a:gd name="T88" fmla="*/ 523 w 643"/>
              <a:gd name="T89" fmla="*/ 343 h 1333"/>
              <a:gd name="T90" fmla="*/ 508 w 643"/>
              <a:gd name="T91" fmla="*/ 342 h 1333"/>
              <a:gd name="T92" fmla="*/ 455 w 643"/>
              <a:gd name="T93" fmla="*/ 386 h 1333"/>
              <a:gd name="T94" fmla="*/ 453 w 643"/>
              <a:gd name="T95" fmla="*/ 434 h 1333"/>
              <a:gd name="T96" fmla="*/ 430 w 643"/>
              <a:gd name="T97" fmla="*/ 441 h 1333"/>
              <a:gd name="T98" fmla="*/ 372 w 643"/>
              <a:gd name="T99" fmla="*/ 420 h 1333"/>
              <a:gd name="T100" fmla="*/ 355 w 643"/>
              <a:gd name="T101" fmla="*/ 395 h 1333"/>
              <a:gd name="T102" fmla="*/ 284 w 643"/>
              <a:gd name="T103" fmla="*/ 343 h 1333"/>
              <a:gd name="T104" fmla="*/ 227 w 643"/>
              <a:gd name="T105" fmla="*/ 278 h 1333"/>
              <a:gd name="T106" fmla="*/ 138 w 643"/>
              <a:gd name="T107" fmla="*/ 226 h 1333"/>
              <a:gd name="T108" fmla="*/ 441 w 643"/>
              <a:gd name="T109" fmla="*/ 722 h 1333"/>
              <a:gd name="T110" fmla="*/ 435 w 643"/>
              <a:gd name="T111" fmla="*/ 700 h 1333"/>
              <a:gd name="T112" fmla="*/ 448 w 643"/>
              <a:gd name="T113" fmla="*/ 675 h 1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43" h="1333">
                <a:moveTo>
                  <a:pt x="119" y="210"/>
                </a:moveTo>
                <a:lnTo>
                  <a:pt x="109" y="195"/>
                </a:lnTo>
                <a:lnTo>
                  <a:pt x="126" y="160"/>
                </a:lnTo>
                <a:lnTo>
                  <a:pt x="126" y="160"/>
                </a:lnTo>
                <a:lnTo>
                  <a:pt x="127" y="157"/>
                </a:lnTo>
                <a:lnTo>
                  <a:pt x="129" y="154"/>
                </a:lnTo>
                <a:lnTo>
                  <a:pt x="132" y="153"/>
                </a:lnTo>
                <a:lnTo>
                  <a:pt x="132" y="153"/>
                </a:lnTo>
                <a:lnTo>
                  <a:pt x="134" y="150"/>
                </a:lnTo>
                <a:lnTo>
                  <a:pt x="135" y="144"/>
                </a:lnTo>
                <a:lnTo>
                  <a:pt x="136" y="139"/>
                </a:lnTo>
                <a:lnTo>
                  <a:pt x="136" y="135"/>
                </a:lnTo>
                <a:lnTo>
                  <a:pt x="136" y="135"/>
                </a:lnTo>
                <a:lnTo>
                  <a:pt x="134" y="134"/>
                </a:lnTo>
                <a:lnTo>
                  <a:pt x="132" y="134"/>
                </a:lnTo>
                <a:lnTo>
                  <a:pt x="128" y="135"/>
                </a:lnTo>
                <a:lnTo>
                  <a:pt x="128" y="135"/>
                </a:lnTo>
                <a:lnTo>
                  <a:pt x="129" y="107"/>
                </a:lnTo>
                <a:lnTo>
                  <a:pt x="129" y="86"/>
                </a:lnTo>
                <a:lnTo>
                  <a:pt x="128" y="72"/>
                </a:lnTo>
                <a:lnTo>
                  <a:pt x="128" y="72"/>
                </a:lnTo>
                <a:lnTo>
                  <a:pt x="123" y="59"/>
                </a:lnTo>
                <a:lnTo>
                  <a:pt x="111" y="39"/>
                </a:lnTo>
                <a:lnTo>
                  <a:pt x="98" y="18"/>
                </a:lnTo>
                <a:lnTo>
                  <a:pt x="93" y="11"/>
                </a:lnTo>
                <a:lnTo>
                  <a:pt x="89" y="8"/>
                </a:lnTo>
                <a:lnTo>
                  <a:pt x="89" y="8"/>
                </a:lnTo>
                <a:lnTo>
                  <a:pt x="83" y="4"/>
                </a:lnTo>
                <a:lnTo>
                  <a:pt x="78" y="0"/>
                </a:lnTo>
                <a:lnTo>
                  <a:pt x="76" y="0"/>
                </a:lnTo>
                <a:lnTo>
                  <a:pt x="72" y="0"/>
                </a:lnTo>
                <a:lnTo>
                  <a:pt x="70" y="2"/>
                </a:lnTo>
                <a:lnTo>
                  <a:pt x="66" y="5"/>
                </a:lnTo>
                <a:lnTo>
                  <a:pt x="66" y="5"/>
                </a:lnTo>
                <a:lnTo>
                  <a:pt x="48" y="19"/>
                </a:lnTo>
                <a:lnTo>
                  <a:pt x="39" y="30"/>
                </a:lnTo>
                <a:lnTo>
                  <a:pt x="39" y="30"/>
                </a:lnTo>
                <a:lnTo>
                  <a:pt x="31" y="37"/>
                </a:lnTo>
                <a:lnTo>
                  <a:pt x="28" y="42"/>
                </a:lnTo>
                <a:lnTo>
                  <a:pt x="25" y="47"/>
                </a:lnTo>
                <a:lnTo>
                  <a:pt x="25" y="47"/>
                </a:lnTo>
                <a:lnTo>
                  <a:pt x="24" y="51"/>
                </a:lnTo>
                <a:lnTo>
                  <a:pt x="25" y="53"/>
                </a:lnTo>
                <a:lnTo>
                  <a:pt x="25" y="55"/>
                </a:lnTo>
                <a:lnTo>
                  <a:pt x="25" y="55"/>
                </a:lnTo>
                <a:lnTo>
                  <a:pt x="24" y="56"/>
                </a:lnTo>
                <a:lnTo>
                  <a:pt x="21" y="65"/>
                </a:lnTo>
                <a:lnTo>
                  <a:pt x="21" y="65"/>
                </a:lnTo>
                <a:lnTo>
                  <a:pt x="18" y="71"/>
                </a:lnTo>
                <a:lnTo>
                  <a:pt x="17" y="77"/>
                </a:lnTo>
                <a:lnTo>
                  <a:pt x="16" y="79"/>
                </a:lnTo>
                <a:lnTo>
                  <a:pt x="16" y="80"/>
                </a:lnTo>
                <a:lnTo>
                  <a:pt x="16" y="80"/>
                </a:lnTo>
                <a:lnTo>
                  <a:pt x="14" y="80"/>
                </a:lnTo>
                <a:lnTo>
                  <a:pt x="9" y="85"/>
                </a:lnTo>
                <a:lnTo>
                  <a:pt x="4" y="92"/>
                </a:lnTo>
                <a:lnTo>
                  <a:pt x="2" y="97"/>
                </a:lnTo>
                <a:lnTo>
                  <a:pt x="0" y="103"/>
                </a:lnTo>
                <a:lnTo>
                  <a:pt x="0" y="103"/>
                </a:lnTo>
                <a:lnTo>
                  <a:pt x="2" y="109"/>
                </a:lnTo>
                <a:lnTo>
                  <a:pt x="4" y="117"/>
                </a:lnTo>
                <a:lnTo>
                  <a:pt x="9" y="127"/>
                </a:lnTo>
                <a:lnTo>
                  <a:pt x="15" y="136"/>
                </a:lnTo>
                <a:lnTo>
                  <a:pt x="33" y="165"/>
                </a:lnTo>
                <a:lnTo>
                  <a:pt x="33" y="165"/>
                </a:lnTo>
                <a:lnTo>
                  <a:pt x="37" y="170"/>
                </a:lnTo>
                <a:lnTo>
                  <a:pt x="42" y="175"/>
                </a:lnTo>
                <a:lnTo>
                  <a:pt x="46" y="179"/>
                </a:lnTo>
                <a:lnTo>
                  <a:pt x="48" y="185"/>
                </a:lnTo>
                <a:lnTo>
                  <a:pt x="48" y="185"/>
                </a:lnTo>
                <a:lnTo>
                  <a:pt x="49" y="191"/>
                </a:lnTo>
                <a:lnTo>
                  <a:pt x="51" y="196"/>
                </a:lnTo>
                <a:lnTo>
                  <a:pt x="54" y="201"/>
                </a:lnTo>
                <a:lnTo>
                  <a:pt x="55" y="202"/>
                </a:lnTo>
                <a:lnTo>
                  <a:pt x="59" y="203"/>
                </a:lnTo>
                <a:lnTo>
                  <a:pt x="59" y="203"/>
                </a:lnTo>
                <a:lnTo>
                  <a:pt x="68" y="204"/>
                </a:lnTo>
                <a:lnTo>
                  <a:pt x="73" y="206"/>
                </a:lnTo>
                <a:lnTo>
                  <a:pt x="89" y="231"/>
                </a:lnTo>
                <a:lnTo>
                  <a:pt x="89" y="231"/>
                </a:lnTo>
                <a:lnTo>
                  <a:pt x="147" y="284"/>
                </a:lnTo>
                <a:lnTo>
                  <a:pt x="189" y="324"/>
                </a:lnTo>
                <a:lnTo>
                  <a:pt x="203" y="338"/>
                </a:lnTo>
                <a:lnTo>
                  <a:pt x="209" y="345"/>
                </a:lnTo>
                <a:lnTo>
                  <a:pt x="209" y="345"/>
                </a:lnTo>
                <a:lnTo>
                  <a:pt x="212" y="350"/>
                </a:lnTo>
                <a:lnTo>
                  <a:pt x="218" y="357"/>
                </a:lnTo>
                <a:lnTo>
                  <a:pt x="233" y="374"/>
                </a:lnTo>
                <a:lnTo>
                  <a:pt x="255" y="395"/>
                </a:lnTo>
                <a:lnTo>
                  <a:pt x="255" y="395"/>
                </a:lnTo>
                <a:lnTo>
                  <a:pt x="249" y="407"/>
                </a:lnTo>
                <a:lnTo>
                  <a:pt x="246" y="417"/>
                </a:lnTo>
                <a:lnTo>
                  <a:pt x="246" y="420"/>
                </a:lnTo>
                <a:lnTo>
                  <a:pt x="246" y="424"/>
                </a:lnTo>
                <a:lnTo>
                  <a:pt x="246" y="424"/>
                </a:lnTo>
                <a:lnTo>
                  <a:pt x="255" y="432"/>
                </a:lnTo>
                <a:lnTo>
                  <a:pt x="267" y="449"/>
                </a:lnTo>
                <a:lnTo>
                  <a:pt x="273" y="459"/>
                </a:lnTo>
                <a:lnTo>
                  <a:pt x="278" y="469"/>
                </a:lnTo>
                <a:lnTo>
                  <a:pt x="282" y="480"/>
                </a:lnTo>
                <a:lnTo>
                  <a:pt x="284" y="491"/>
                </a:lnTo>
                <a:lnTo>
                  <a:pt x="284" y="491"/>
                </a:lnTo>
                <a:lnTo>
                  <a:pt x="284" y="497"/>
                </a:lnTo>
                <a:lnTo>
                  <a:pt x="284" y="503"/>
                </a:lnTo>
                <a:lnTo>
                  <a:pt x="281" y="516"/>
                </a:lnTo>
                <a:lnTo>
                  <a:pt x="276" y="529"/>
                </a:lnTo>
                <a:lnTo>
                  <a:pt x="270" y="542"/>
                </a:lnTo>
                <a:lnTo>
                  <a:pt x="258" y="565"/>
                </a:lnTo>
                <a:lnTo>
                  <a:pt x="255" y="574"/>
                </a:lnTo>
                <a:lnTo>
                  <a:pt x="252" y="582"/>
                </a:lnTo>
                <a:lnTo>
                  <a:pt x="252" y="582"/>
                </a:lnTo>
                <a:lnTo>
                  <a:pt x="250" y="590"/>
                </a:lnTo>
                <a:lnTo>
                  <a:pt x="246" y="599"/>
                </a:lnTo>
                <a:lnTo>
                  <a:pt x="236" y="625"/>
                </a:lnTo>
                <a:lnTo>
                  <a:pt x="221" y="657"/>
                </a:lnTo>
                <a:lnTo>
                  <a:pt x="221" y="657"/>
                </a:lnTo>
                <a:lnTo>
                  <a:pt x="218" y="660"/>
                </a:lnTo>
                <a:lnTo>
                  <a:pt x="210" y="670"/>
                </a:lnTo>
                <a:lnTo>
                  <a:pt x="206" y="676"/>
                </a:lnTo>
                <a:lnTo>
                  <a:pt x="202" y="683"/>
                </a:lnTo>
                <a:lnTo>
                  <a:pt x="199" y="691"/>
                </a:lnTo>
                <a:lnTo>
                  <a:pt x="196" y="700"/>
                </a:lnTo>
                <a:lnTo>
                  <a:pt x="196" y="700"/>
                </a:lnTo>
                <a:lnTo>
                  <a:pt x="195" y="724"/>
                </a:lnTo>
                <a:lnTo>
                  <a:pt x="195" y="757"/>
                </a:lnTo>
                <a:lnTo>
                  <a:pt x="197" y="793"/>
                </a:lnTo>
                <a:lnTo>
                  <a:pt x="199" y="825"/>
                </a:lnTo>
                <a:lnTo>
                  <a:pt x="199" y="825"/>
                </a:lnTo>
                <a:lnTo>
                  <a:pt x="202" y="842"/>
                </a:lnTo>
                <a:lnTo>
                  <a:pt x="207" y="863"/>
                </a:lnTo>
                <a:lnTo>
                  <a:pt x="222" y="913"/>
                </a:lnTo>
                <a:lnTo>
                  <a:pt x="238" y="957"/>
                </a:lnTo>
                <a:lnTo>
                  <a:pt x="243" y="973"/>
                </a:lnTo>
                <a:lnTo>
                  <a:pt x="244" y="980"/>
                </a:lnTo>
                <a:lnTo>
                  <a:pt x="244" y="980"/>
                </a:lnTo>
                <a:lnTo>
                  <a:pt x="245" y="993"/>
                </a:lnTo>
                <a:lnTo>
                  <a:pt x="249" y="1016"/>
                </a:lnTo>
                <a:lnTo>
                  <a:pt x="251" y="1039"/>
                </a:lnTo>
                <a:lnTo>
                  <a:pt x="252" y="1058"/>
                </a:lnTo>
                <a:lnTo>
                  <a:pt x="252" y="1058"/>
                </a:lnTo>
                <a:lnTo>
                  <a:pt x="253" y="1076"/>
                </a:lnTo>
                <a:lnTo>
                  <a:pt x="257" y="1096"/>
                </a:lnTo>
                <a:lnTo>
                  <a:pt x="263" y="1116"/>
                </a:lnTo>
                <a:lnTo>
                  <a:pt x="269" y="1133"/>
                </a:lnTo>
                <a:lnTo>
                  <a:pt x="269" y="1133"/>
                </a:lnTo>
                <a:lnTo>
                  <a:pt x="282" y="1157"/>
                </a:lnTo>
                <a:lnTo>
                  <a:pt x="300" y="1188"/>
                </a:lnTo>
                <a:lnTo>
                  <a:pt x="330" y="1239"/>
                </a:lnTo>
                <a:lnTo>
                  <a:pt x="330" y="1239"/>
                </a:lnTo>
                <a:lnTo>
                  <a:pt x="335" y="1247"/>
                </a:lnTo>
                <a:lnTo>
                  <a:pt x="339" y="1253"/>
                </a:lnTo>
                <a:lnTo>
                  <a:pt x="342" y="1257"/>
                </a:lnTo>
                <a:lnTo>
                  <a:pt x="343" y="1259"/>
                </a:lnTo>
                <a:lnTo>
                  <a:pt x="343" y="1259"/>
                </a:lnTo>
                <a:lnTo>
                  <a:pt x="345" y="1284"/>
                </a:lnTo>
                <a:lnTo>
                  <a:pt x="350" y="1312"/>
                </a:lnTo>
                <a:lnTo>
                  <a:pt x="350" y="1312"/>
                </a:lnTo>
                <a:lnTo>
                  <a:pt x="351" y="1315"/>
                </a:lnTo>
                <a:lnTo>
                  <a:pt x="352" y="1320"/>
                </a:lnTo>
                <a:lnTo>
                  <a:pt x="357" y="1329"/>
                </a:lnTo>
                <a:lnTo>
                  <a:pt x="357" y="1329"/>
                </a:lnTo>
                <a:lnTo>
                  <a:pt x="360" y="1331"/>
                </a:lnTo>
                <a:lnTo>
                  <a:pt x="362" y="1332"/>
                </a:lnTo>
                <a:lnTo>
                  <a:pt x="372" y="1333"/>
                </a:lnTo>
                <a:lnTo>
                  <a:pt x="381" y="1332"/>
                </a:lnTo>
                <a:lnTo>
                  <a:pt x="387" y="1329"/>
                </a:lnTo>
                <a:lnTo>
                  <a:pt x="387" y="1329"/>
                </a:lnTo>
                <a:lnTo>
                  <a:pt x="397" y="1325"/>
                </a:lnTo>
                <a:lnTo>
                  <a:pt x="400" y="1324"/>
                </a:lnTo>
                <a:lnTo>
                  <a:pt x="405" y="1324"/>
                </a:lnTo>
                <a:lnTo>
                  <a:pt x="405" y="1324"/>
                </a:lnTo>
                <a:lnTo>
                  <a:pt x="419" y="1326"/>
                </a:lnTo>
                <a:lnTo>
                  <a:pt x="428" y="1326"/>
                </a:lnTo>
                <a:lnTo>
                  <a:pt x="432" y="1325"/>
                </a:lnTo>
                <a:lnTo>
                  <a:pt x="435" y="1324"/>
                </a:lnTo>
                <a:lnTo>
                  <a:pt x="435" y="1324"/>
                </a:lnTo>
                <a:lnTo>
                  <a:pt x="438" y="1321"/>
                </a:lnTo>
                <a:lnTo>
                  <a:pt x="440" y="1319"/>
                </a:lnTo>
                <a:lnTo>
                  <a:pt x="440" y="1315"/>
                </a:lnTo>
                <a:lnTo>
                  <a:pt x="438" y="1311"/>
                </a:lnTo>
                <a:lnTo>
                  <a:pt x="436" y="1304"/>
                </a:lnTo>
                <a:lnTo>
                  <a:pt x="434" y="1300"/>
                </a:lnTo>
                <a:lnTo>
                  <a:pt x="430" y="1296"/>
                </a:lnTo>
                <a:lnTo>
                  <a:pt x="430" y="1296"/>
                </a:lnTo>
                <a:lnTo>
                  <a:pt x="417" y="1284"/>
                </a:lnTo>
                <a:lnTo>
                  <a:pt x="412" y="1280"/>
                </a:lnTo>
                <a:lnTo>
                  <a:pt x="411" y="1276"/>
                </a:lnTo>
                <a:lnTo>
                  <a:pt x="410" y="1274"/>
                </a:lnTo>
                <a:lnTo>
                  <a:pt x="410" y="1274"/>
                </a:lnTo>
                <a:lnTo>
                  <a:pt x="411" y="1267"/>
                </a:lnTo>
                <a:lnTo>
                  <a:pt x="411" y="1257"/>
                </a:lnTo>
                <a:lnTo>
                  <a:pt x="412" y="1247"/>
                </a:lnTo>
                <a:lnTo>
                  <a:pt x="411" y="1244"/>
                </a:lnTo>
                <a:lnTo>
                  <a:pt x="410" y="1241"/>
                </a:lnTo>
                <a:lnTo>
                  <a:pt x="410" y="1241"/>
                </a:lnTo>
                <a:lnTo>
                  <a:pt x="409" y="1240"/>
                </a:lnTo>
                <a:lnTo>
                  <a:pt x="405" y="1239"/>
                </a:lnTo>
                <a:lnTo>
                  <a:pt x="398" y="1239"/>
                </a:lnTo>
                <a:lnTo>
                  <a:pt x="387" y="1239"/>
                </a:lnTo>
                <a:lnTo>
                  <a:pt x="387" y="1239"/>
                </a:lnTo>
                <a:lnTo>
                  <a:pt x="378" y="1213"/>
                </a:lnTo>
                <a:lnTo>
                  <a:pt x="372" y="1191"/>
                </a:lnTo>
                <a:lnTo>
                  <a:pt x="369" y="1182"/>
                </a:lnTo>
                <a:lnTo>
                  <a:pt x="368" y="1173"/>
                </a:lnTo>
                <a:lnTo>
                  <a:pt x="368" y="1173"/>
                </a:lnTo>
                <a:lnTo>
                  <a:pt x="366" y="1158"/>
                </a:lnTo>
                <a:lnTo>
                  <a:pt x="362" y="1140"/>
                </a:lnTo>
                <a:lnTo>
                  <a:pt x="352" y="1105"/>
                </a:lnTo>
                <a:lnTo>
                  <a:pt x="352" y="1105"/>
                </a:lnTo>
                <a:lnTo>
                  <a:pt x="348" y="1091"/>
                </a:lnTo>
                <a:lnTo>
                  <a:pt x="343" y="1078"/>
                </a:lnTo>
                <a:lnTo>
                  <a:pt x="337" y="1064"/>
                </a:lnTo>
                <a:lnTo>
                  <a:pt x="337" y="1064"/>
                </a:lnTo>
                <a:lnTo>
                  <a:pt x="338" y="1016"/>
                </a:lnTo>
                <a:lnTo>
                  <a:pt x="338" y="980"/>
                </a:lnTo>
                <a:lnTo>
                  <a:pt x="337" y="955"/>
                </a:lnTo>
                <a:lnTo>
                  <a:pt x="337" y="955"/>
                </a:lnTo>
                <a:lnTo>
                  <a:pt x="330" y="910"/>
                </a:lnTo>
                <a:lnTo>
                  <a:pt x="325" y="878"/>
                </a:lnTo>
                <a:lnTo>
                  <a:pt x="325" y="878"/>
                </a:lnTo>
                <a:lnTo>
                  <a:pt x="327" y="880"/>
                </a:lnTo>
                <a:lnTo>
                  <a:pt x="332" y="881"/>
                </a:lnTo>
                <a:lnTo>
                  <a:pt x="337" y="882"/>
                </a:lnTo>
                <a:lnTo>
                  <a:pt x="343" y="882"/>
                </a:lnTo>
                <a:lnTo>
                  <a:pt x="350" y="882"/>
                </a:lnTo>
                <a:lnTo>
                  <a:pt x="358" y="880"/>
                </a:lnTo>
                <a:lnTo>
                  <a:pt x="368" y="875"/>
                </a:lnTo>
                <a:lnTo>
                  <a:pt x="368" y="875"/>
                </a:lnTo>
                <a:lnTo>
                  <a:pt x="376" y="869"/>
                </a:lnTo>
                <a:lnTo>
                  <a:pt x="385" y="863"/>
                </a:lnTo>
                <a:lnTo>
                  <a:pt x="397" y="852"/>
                </a:lnTo>
                <a:lnTo>
                  <a:pt x="405" y="843"/>
                </a:lnTo>
                <a:lnTo>
                  <a:pt x="407" y="841"/>
                </a:lnTo>
                <a:lnTo>
                  <a:pt x="416" y="825"/>
                </a:lnTo>
                <a:lnTo>
                  <a:pt x="416" y="825"/>
                </a:lnTo>
                <a:lnTo>
                  <a:pt x="440" y="801"/>
                </a:lnTo>
                <a:lnTo>
                  <a:pt x="458" y="783"/>
                </a:lnTo>
                <a:lnTo>
                  <a:pt x="463" y="775"/>
                </a:lnTo>
                <a:lnTo>
                  <a:pt x="468" y="770"/>
                </a:lnTo>
                <a:lnTo>
                  <a:pt x="468" y="770"/>
                </a:lnTo>
                <a:lnTo>
                  <a:pt x="492" y="732"/>
                </a:lnTo>
                <a:lnTo>
                  <a:pt x="511" y="702"/>
                </a:lnTo>
                <a:lnTo>
                  <a:pt x="511" y="702"/>
                </a:lnTo>
                <a:lnTo>
                  <a:pt x="515" y="702"/>
                </a:lnTo>
                <a:lnTo>
                  <a:pt x="524" y="703"/>
                </a:lnTo>
                <a:lnTo>
                  <a:pt x="535" y="701"/>
                </a:lnTo>
                <a:lnTo>
                  <a:pt x="540" y="700"/>
                </a:lnTo>
                <a:lnTo>
                  <a:pt x="543" y="697"/>
                </a:lnTo>
                <a:lnTo>
                  <a:pt x="543" y="697"/>
                </a:lnTo>
                <a:lnTo>
                  <a:pt x="546" y="693"/>
                </a:lnTo>
                <a:lnTo>
                  <a:pt x="547" y="688"/>
                </a:lnTo>
                <a:lnTo>
                  <a:pt x="551" y="677"/>
                </a:lnTo>
                <a:lnTo>
                  <a:pt x="553" y="654"/>
                </a:lnTo>
                <a:lnTo>
                  <a:pt x="553" y="654"/>
                </a:lnTo>
                <a:lnTo>
                  <a:pt x="557" y="644"/>
                </a:lnTo>
                <a:lnTo>
                  <a:pt x="560" y="629"/>
                </a:lnTo>
                <a:lnTo>
                  <a:pt x="563" y="616"/>
                </a:lnTo>
                <a:lnTo>
                  <a:pt x="563" y="611"/>
                </a:lnTo>
                <a:lnTo>
                  <a:pt x="561" y="607"/>
                </a:lnTo>
                <a:lnTo>
                  <a:pt x="561" y="607"/>
                </a:lnTo>
                <a:lnTo>
                  <a:pt x="559" y="599"/>
                </a:lnTo>
                <a:lnTo>
                  <a:pt x="557" y="593"/>
                </a:lnTo>
                <a:lnTo>
                  <a:pt x="554" y="589"/>
                </a:lnTo>
                <a:lnTo>
                  <a:pt x="551" y="584"/>
                </a:lnTo>
                <a:lnTo>
                  <a:pt x="551" y="584"/>
                </a:lnTo>
                <a:lnTo>
                  <a:pt x="549" y="582"/>
                </a:lnTo>
                <a:lnTo>
                  <a:pt x="547" y="577"/>
                </a:lnTo>
                <a:lnTo>
                  <a:pt x="542" y="566"/>
                </a:lnTo>
                <a:lnTo>
                  <a:pt x="539" y="552"/>
                </a:lnTo>
                <a:lnTo>
                  <a:pt x="526" y="536"/>
                </a:lnTo>
                <a:lnTo>
                  <a:pt x="526" y="536"/>
                </a:lnTo>
                <a:lnTo>
                  <a:pt x="533" y="537"/>
                </a:lnTo>
                <a:lnTo>
                  <a:pt x="537" y="537"/>
                </a:lnTo>
                <a:lnTo>
                  <a:pt x="541" y="536"/>
                </a:lnTo>
                <a:lnTo>
                  <a:pt x="541" y="536"/>
                </a:lnTo>
                <a:lnTo>
                  <a:pt x="553" y="521"/>
                </a:lnTo>
                <a:lnTo>
                  <a:pt x="560" y="510"/>
                </a:lnTo>
                <a:lnTo>
                  <a:pt x="564" y="504"/>
                </a:lnTo>
                <a:lnTo>
                  <a:pt x="564" y="504"/>
                </a:lnTo>
                <a:lnTo>
                  <a:pt x="565" y="499"/>
                </a:lnTo>
                <a:lnTo>
                  <a:pt x="570" y="492"/>
                </a:lnTo>
                <a:lnTo>
                  <a:pt x="578" y="479"/>
                </a:lnTo>
                <a:lnTo>
                  <a:pt x="578" y="479"/>
                </a:lnTo>
                <a:lnTo>
                  <a:pt x="579" y="474"/>
                </a:lnTo>
                <a:lnTo>
                  <a:pt x="579" y="466"/>
                </a:lnTo>
                <a:lnTo>
                  <a:pt x="578" y="456"/>
                </a:lnTo>
                <a:lnTo>
                  <a:pt x="586" y="438"/>
                </a:lnTo>
                <a:lnTo>
                  <a:pt x="586" y="438"/>
                </a:lnTo>
                <a:lnTo>
                  <a:pt x="603" y="440"/>
                </a:lnTo>
                <a:lnTo>
                  <a:pt x="623" y="441"/>
                </a:lnTo>
                <a:lnTo>
                  <a:pt x="623" y="441"/>
                </a:lnTo>
                <a:lnTo>
                  <a:pt x="629" y="438"/>
                </a:lnTo>
                <a:lnTo>
                  <a:pt x="638" y="434"/>
                </a:lnTo>
                <a:lnTo>
                  <a:pt x="640" y="430"/>
                </a:lnTo>
                <a:lnTo>
                  <a:pt x="643" y="426"/>
                </a:lnTo>
                <a:lnTo>
                  <a:pt x="643" y="424"/>
                </a:lnTo>
                <a:lnTo>
                  <a:pt x="641" y="420"/>
                </a:lnTo>
                <a:lnTo>
                  <a:pt x="641" y="420"/>
                </a:lnTo>
                <a:lnTo>
                  <a:pt x="638" y="419"/>
                </a:lnTo>
                <a:lnTo>
                  <a:pt x="631" y="417"/>
                </a:lnTo>
                <a:lnTo>
                  <a:pt x="613" y="412"/>
                </a:lnTo>
                <a:lnTo>
                  <a:pt x="589" y="409"/>
                </a:lnTo>
                <a:lnTo>
                  <a:pt x="589" y="409"/>
                </a:lnTo>
                <a:lnTo>
                  <a:pt x="584" y="388"/>
                </a:lnTo>
                <a:lnTo>
                  <a:pt x="579" y="373"/>
                </a:lnTo>
                <a:lnTo>
                  <a:pt x="577" y="366"/>
                </a:lnTo>
                <a:lnTo>
                  <a:pt x="573" y="361"/>
                </a:lnTo>
                <a:lnTo>
                  <a:pt x="573" y="361"/>
                </a:lnTo>
                <a:lnTo>
                  <a:pt x="566" y="355"/>
                </a:lnTo>
                <a:lnTo>
                  <a:pt x="559" y="350"/>
                </a:lnTo>
                <a:lnTo>
                  <a:pt x="552" y="348"/>
                </a:lnTo>
                <a:lnTo>
                  <a:pt x="546" y="345"/>
                </a:lnTo>
                <a:lnTo>
                  <a:pt x="546" y="345"/>
                </a:lnTo>
                <a:lnTo>
                  <a:pt x="532" y="344"/>
                </a:lnTo>
                <a:lnTo>
                  <a:pt x="523" y="343"/>
                </a:lnTo>
                <a:lnTo>
                  <a:pt x="523" y="343"/>
                </a:lnTo>
                <a:lnTo>
                  <a:pt x="521" y="340"/>
                </a:lnTo>
                <a:lnTo>
                  <a:pt x="517" y="338"/>
                </a:lnTo>
                <a:lnTo>
                  <a:pt x="514" y="338"/>
                </a:lnTo>
                <a:lnTo>
                  <a:pt x="514" y="338"/>
                </a:lnTo>
                <a:lnTo>
                  <a:pt x="510" y="339"/>
                </a:lnTo>
                <a:lnTo>
                  <a:pt x="508" y="342"/>
                </a:lnTo>
                <a:lnTo>
                  <a:pt x="505" y="343"/>
                </a:lnTo>
                <a:lnTo>
                  <a:pt x="505" y="343"/>
                </a:lnTo>
                <a:lnTo>
                  <a:pt x="475" y="361"/>
                </a:lnTo>
                <a:lnTo>
                  <a:pt x="475" y="361"/>
                </a:lnTo>
                <a:lnTo>
                  <a:pt x="471" y="366"/>
                </a:lnTo>
                <a:lnTo>
                  <a:pt x="465" y="373"/>
                </a:lnTo>
                <a:lnTo>
                  <a:pt x="455" y="386"/>
                </a:lnTo>
                <a:lnTo>
                  <a:pt x="455" y="386"/>
                </a:lnTo>
                <a:lnTo>
                  <a:pt x="453" y="392"/>
                </a:lnTo>
                <a:lnTo>
                  <a:pt x="452" y="395"/>
                </a:lnTo>
                <a:lnTo>
                  <a:pt x="450" y="399"/>
                </a:lnTo>
                <a:lnTo>
                  <a:pt x="450" y="399"/>
                </a:lnTo>
                <a:lnTo>
                  <a:pt x="448" y="429"/>
                </a:lnTo>
                <a:lnTo>
                  <a:pt x="453" y="434"/>
                </a:lnTo>
                <a:lnTo>
                  <a:pt x="453" y="434"/>
                </a:lnTo>
                <a:lnTo>
                  <a:pt x="450" y="437"/>
                </a:lnTo>
                <a:lnTo>
                  <a:pt x="446" y="441"/>
                </a:lnTo>
                <a:lnTo>
                  <a:pt x="446" y="441"/>
                </a:lnTo>
                <a:lnTo>
                  <a:pt x="438" y="442"/>
                </a:lnTo>
                <a:lnTo>
                  <a:pt x="430" y="441"/>
                </a:lnTo>
                <a:lnTo>
                  <a:pt x="430" y="441"/>
                </a:lnTo>
                <a:lnTo>
                  <a:pt x="418" y="440"/>
                </a:lnTo>
                <a:lnTo>
                  <a:pt x="411" y="438"/>
                </a:lnTo>
                <a:lnTo>
                  <a:pt x="405" y="436"/>
                </a:lnTo>
                <a:lnTo>
                  <a:pt x="405" y="436"/>
                </a:lnTo>
                <a:lnTo>
                  <a:pt x="386" y="429"/>
                </a:lnTo>
                <a:lnTo>
                  <a:pt x="375" y="424"/>
                </a:lnTo>
                <a:lnTo>
                  <a:pt x="372" y="420"/>
                </a:lnTo>
                <a:lnTo>
                  <a:pt x="370" y="418"/>
                </a:lnTo>
                <a:lnTo>
                  <a:pt x="370" y="418"/>
                </a:lnTo>
                <a:lnTo>
                  <a:pt x="368" y="413"/>
                </a:lnTo>
                <a:lnTo>
                  <a:pt x="366" y="409"/>
                </a:lnTo>
                <a:lnTo>
                  <a:pt x="362" y="403"/>
                </a:lnTo>
                <a:lnTo>
                  <a:pt x="355" y="395"/>
                </a:lnTo>
                <a:lnTo>
                  <a:pt x="355" y="395"/>
                </a:lnTo>
                <a:lnTo>
                  <a:pt x="345" y="389"/>
                </a:lnTo>
                <a:lnTo>
                  <a:pt x="333" y="385"/>
                </a:lnTo>
                <a:lnTo>
                  <a:pt x="324" y="381"/>
                </a:lnTo>
                <a:lnTo>
                  <a:pt x="320" y="379"/>
                </a:lnTo>
                <a:lnTo>
                  <a:pt x="320" y="379"/>
                </a:lnTo>
                <a:lnTo>
                  <a:pt x="292" y="349"/>
                </a:lnTo>
                <a:lnTo>
                  <a:pt x="284" y="343"/>
                </a:lnTo>
                <a:lnTo>
                  <a:pt x="280" y="349"/>
                </a:lnTo>
                <a:lnTo>
                  <a:pt x="280" y="349"/>
                </a:lnTo>
                <a:lnTo>
                  <a:pt x="262" y="321"/>
                </a:lnTo>
                <a:lnTo>
                  <a:pt x="239" y="288"/>
                </a:lnTo>
                <a:lnTo>
                  <a:pt x="239" y="288"/>
                </a:lnTo>
                <a:lnTo>
                  <a:pt x="234" y="283"/>
                </a:lnTo>
                <a:lnTo>
                  <a:pt x="227" y="278"/>
                </a:lnTo>
                <a:lnTo>
                  <a:pt x="204" y="265"/>
                </a:lnTo>
                <a:lnTo>
                  <a:pt x="182" y="252"/>
                </a:lnTo>
                <a:lnTo>
                  <a:pt x="166" y="245"/>
                </a:lnTo>
                <a:lnTo>
                  <a:pt x="166" y="245"/>
                </a:lnTo>
                <a:lnTo>
                  <a:pt x="160" y="243"/>
                </a:lnTo>
                <a:lnTo>
                  <a:pt x="153" y="238"/>
                </a:lnTo>
                <a:lnTo>
                  <a:pt x="138" y="226"/>
                </a:lnTo>
                <a:lnTo>
                  <a:pt x="119" y="210"/>
                </a:lnTo>
                <a:lnTo>
                  <a:pt x="119" y="210"/>
                </a:lnTo>
                <a:close/>
                <a:moveTo>
                  <a:pt x="463" y="670"/>
                </a:moveTo>
                <a:lnTo>
                  <a:pt x="463" y="670"/>
                </a:lnTo>
                <a:lnTo>
                  <a:pt x="460" y="677"/>
                </a:lnTo>
                <a:lnTo>
                  <a:pt x="453" y="694"/>
                </a:lnTo>
                <a:lnTo>
                  <a:pt x="441" y="722"/>
                </a:lnTo>
                <a:lnTo>
                  <a:pt x="441" y="722"/>
                </a:lnTo>
                <a:lnTo>
                  <a:pt x="437" y="727"/>
                </a:lnTo>
                <a:lnTo>
                  <a:pt x="431" y="733"/>
                </a:lnTo>
                <a:lnTo>
                  <a:pt x="425" y="739"/>
                </a:lnTo>
                <a:lnTo>
                  <a:pt x="428" y="707"/>
                </a:lnTo>
                <a:lnTo>
                  <a:pt x="428" y="707"/>
                </a:lnTo>
                <a:lnTo>
                  <a:pt x="435" y="700"/>
                </a:lnTo>
                <a:lnTo>
                  <a:pt x="435" y="700"/>
                </a:lnTo>
                <a:lnTo>
                  <a:pt x="440" y="690"/>
                </a:lnTo>
                <a:lnTo>
                  <a:pt x="443" y="682"/>
                </a:lnTo>
                <a:lnTo>
                  <a:pt x="443" y="682"/>
                </a:lnTo>
                <a:lnTo>
                  <a:pt x="444" y="678"/>
                </a:lnTo>
                <a:lnTo>
                  <a:pt x="446" y="676"/>
                </a:lnTo>
                <a:lnTo>
                  <a:pt x="448" y="675"/>
                </a:lnTo>
                <a:lnTo>
                  <a:pt x="448" y="675"/>
                </a:lnTo>
                <a:lnTo>
                  <a:pt x="456" y="671"/>
                </a:lnTo>
                <a:lnTo>
                  <a:pt x="461" y="670"/>
                </a:lnTo>
                <a:lnTo>
                  <a:pt x="463" y="670"/>
                </a:lnTo>
                <a:lnTo>
                  <a:pt x="463" y="67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8">
            <a:extLst>
              <a:ext uri="{FF2B5EF4-FFF2-40B4-BE49-F238E27FC236}">
                <a16:creationId xmlns:a16="http://schemas.microsoft.com/office/drawing/2014/main" id="{6483DDAA-26BA-42B5-A1B1-B364023DC10C}"/>
              </a:ext>
            </a:extLst>
          </p:cNvPr>
          <p:cNvSpPr>
            <a:spLocks/>
          </p:cNvSpPr>
          <p:nvPr/>
        </p:nvSpPr>
        <p:spPr bwMode="auto">
          <a:xfrm>
            <a:off x="6002498" y="1358770"/>
            <a:ext cx="1679596" cy="1061153"/>
          </a:xfrm>
          <a:custGeom>
            <a:avLst/>
            <a:gdLst>
              <a:gd name="T0" fmla="*/ 728 w 1491"/>
              <a:gd name="T1" fmla="*/ 234 h 942"/>
              <a:gd name="T2" fmla="*/ 691 w 1491"/>
              <a:gd name="T3" fmla="*/ 299 h 942"/>
              <a:gd name="T4" fmla="*/ 607 w 1491"/>
              <a:gd name="T5" fmla="*/ 355 h 942"/>
              <a:gd name="T6" fmla="*/ 546 w 1491"/>
              <a:gd name="T7" fmla="*/ 416 h 942"/>
              <a:gd name="T8" fmla="*/ 538 w 1491"/>
              <a:gd name="T9" fmla="*/ 492 h 942"/>
              <a:gd name="T10" fmla="*/ 502 w 1491"/>
              <a:gd name="T11" fmla="*/ 621 h 942"/>
              <a:gd name="T12" fmla="*/ 441 w 1491"/>
              <a:gd name="T13" fmla="*/ 703 h 942"/>
              <a:gd name="T14" fmla="*/ 408 w 1491"/>
              <a:gd name="T15" fmla="*/ 716 h 942"/>
              <a:gd name="T16" fmla="*/ 330 w 1491"/>
              <a:gd name="T17" fmla="*/ 750 h 942"/>
              <a:gd name="T18" fmla="*/ 249 w 1491"/>
              <a:gd name="T19" fmla="*/ 810 h 942"/>
              <a:gd name="T20" fmla="*/ 191 w 1491"/>
              <a:gd name="T21" fmla="*/ 803 h 942"/>
              <a:gd name="T22" fmla="*/ 101 w 1491"/>
              <a:gd name="T23" fmla="*/ 835 h 942"/>
              <a:gd name="T24" fmla="*/ 15 w 1491"/>
              <a:gd name="T25" fmla="*/ 867 h 942"/>
              <a:gd name="T26" fmla="*/ 2 w 1491"/>
              <a:gd name="T27" fmla="*/ 896 h 942"/>
              <a:gd name="T28" fmla="*/ 137 w 1491"/>
              <a:gd name="T29" fmla="*/ 898 h 942"/>
              <a:gd name="T30" fmla="*/ 190 w 1491"/>
              <a:gd name="T31" fmla="*/ 908 h 942"/>
              <a:gd name="T32" fmla="*/ 316 w 1491"/>
              <a:gd name="T33" fmla="*/ 865 h 942"/>
              <a:gd name="T34" fmla="*/ 432 w 1491"/>
              <a:gd name="T35" fmla="*/ 829 h 942"/>
              <a:gd name="T36" fmla="*/ 587 w 1491"/>
              <a:gd name="T37" fmla="*/ 738 h 942"/>
              <a:gd name="T38" fmla="*/ 715 w 1491"/>
              <a:gd name="T39" fmla="*/ 623 h 942"/>
              <a:gd name="T40" fmla="*/ 827 w 1491"/>
              <a:gd name="T41" fmla="*/ 630 h 942"/>
              <a:gd name="T42" fmla="*/ 842 w 1491"/>
              <a:gd name="T43" fmla="*/ 652 h 942"/>
              <a:gd name="T44" fmla="*/ 878 w 1491"/>
              <a:gd name="T45" fmla="*/ 757 h 942"/>
              <a:gd name="T46" fmla="*/ 975 w 1491"/>
              <a:gd name="T47" fmla="*/ 847 h 942"/>
              <a:gd name="T48" fmla="*/ 995 w 1491"/>
              <a:gd name="T49" fmla="*/ 924 h 942"/>
              <a:gd name="T50" fmla="*/ 1026 w 1491"/>
              <a:gd name="T51" fmla="*/ 942 h 942"/>
              <a:gd name="T52" fmla="*/ 1211 w 1491"/>
              <a:gd name="T53" fmla="*/ 915 h 942"/>
              <a:gd name="T54" fmla="*/ 1172 w 1491"/>
              <a:gd name="T55" fmla="*/ 889 h 942"/>
              <a:gd name="T56" fmla="*/ 1133 w 1491"/>
              <a:gd name="T57" fmla="*/ 865 h 942"/>
              <a:gd name="T58" fmla="*/ 1072 w 1491"/>
              <a:gd name="T59" fmla="*/ 843 h 942"/>
              <a:gd name="T60" fmla="*/ 933 w 1491"/>
              <a:gd name="T61" fmla="*/ 623 h 942"/>
              <a:gd name="T62" fmla="*/ 933 w 1491"/>
              <a:gd name="T63" fmla="*/ 543 h 942"/>
              <a:gd name="T64" fmla="*/ 962 w 1491"/>
              <a:gd name="T65" fmla="*/ 501 h 942"/>
              <a:gd name="T66" fmla="*/ 938 w 1491"/>
              <a:gd name="T67" fmla="*/ 450 h 942"/>
              <a:gd name="T68" fmla="*/ 979 w 1491"/>
              <a:gd name="T69" fmla="*/ 311 h 942"/>
              <a:gd name="T70" fmla="*/ 1057 w 1491"/>
              <a:gd name="T71" fmla="*/ 243 h 942"/>
              <a:gd name="T72" fmla="*/ 1093 w 1491"/>
              <a:gd name="T73" fmla="*/ 235 h 942"/>
              <a:gd name="T74" fmla="*/ 1236 w 1491"/>
              <a:gd name="T75" fmla="*/ 126 h 942"/>
              <a:gd name="T76" fmla="*/ 1390 w 1491"/>
              <a:gd name="T77" fmla="*/ 60 h 942"/>
              <a:gd name="T78" fmla="*/ 1412 w 1491"/>
              <a:gd name="T79" fmla="*/ 70 h 942"/>
              <a:gd name="T80" fmla="*/ 1445 w 1491"/>
              <a:gd name="T81" fmla="*/ 83 h 942"/>
              <a:gd name="T82" fmla="*/ 1474 w 1491"/>
              <a:gd name="T83" fmla="*/ 78 h 942"/>
              <a:gd name="T84" fmla="*/ 1480 w 1491"/>
              <a:gd name="T85" fmla="*/ 113 h 942"/>
              <a:gd name="T86" fmla="*/ 1487 w 1491"/>
              <a:gd name="T87" fmla="*/ 74 h 942"/>
              <a:gd name="T88" fmla="*/ 1457 w 1491"/>
              <a:gd name="T89" fmla="*/ 14 h 942"/>
              <a:gd name="T90" fmla="*/ 1409 w 1491"/>
              <a:gd name="T91" fmla="*/ 13 h 942"/>
              <a:gd name="T92" fmla="*/ 1248 w 1491"/>
              <a:gd name="T93" fmla="*/ 59 h 942"/>
              <a:gd name="T94" fmla="*/ 1074 w 1491"/>
              <a:gd name="T95" fmla="*/ 130 h 942"/>
              <a:gd name="T96" fmla="*/ 977 w 1491"/>
              <a:gd name="T97" fmla="*/ 150 h 942"/>
              <a:gd name="T98" fmla="*/ 964 w 1491"/>
              <a:gd name="T99" fmla="*/ 101 h 942"/>
              <a:gd name="T100" fmla="*/ 989 w 1491"/>
              <a:gd name="T101" fmla="*/ 80 h 942"/>
              <a:gd name="T102" fmla="*/ 995 w 1491"/>
              <a:gd name="T103" fmla="*/ 60 h 942"/>
              <a:gd name="T104" fmla="*/ 942 w 1491"/>
              <a:gd name="T105" fmla="*/ 31 h 942"/>
              <a:gd name="T106" fmla="*/ 885 w 1491"/>
              <a:gd name="T107" fmla="*/ 0 h 942"/>
              <a:gd name="T108" fmla="*/ 850 w 1491"/>
              <a:gd name="T109" fmla="*/ 16 h 942"/>
              <a:gd name="T110" fmla="*/ 805 w 1491"/>
              <a:gd name="T111" fmla="*/ 64 h 942"/>
              <a:gd name="T112" fmla="*/ 815 w 1491"/>
              <a:gd name="T113" fmla="*/ 112 h 942"/>
              <a:gd name="T114" fmla="*/ 823 w 1491"/>
              <a:gd name="T115" fmla="*/ 140 h 9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491" h="942">
                <a:moveTo>
                  <a:pt x="839" y="167"/>
                </a:moveTo>
                <a:lnTo>
                  <a:pt x="839" y="167"/>
                </a:lnTo>
                <a:lnTo>
                  <a:pt x="792" y="193"/>
                </a:lnTo>
                <a:lnTo>
                  <a:pt x="758" y="212"/>
                </a:lnTo>
                <a:lnTo>
                  <a:pt x="745" y="220"/>
                </a:lnTo>
                <a:lnTo>
                  <a:pt x="737" y="225"/>
                </a:lnTo>
                <a:lnTo>
                  <a:pt x="737" y="225"/>
                </a:lnTo>
                <a:lnTo>
                  <a:pt x="728" y="234"/>
                </a:lnTo>
                <a:lnTo>
                  <a:pt x="718" y="244"/>
                </a:lnTo>
                <a:lnTo>
                  <a:pt x="710" y="254"/>
                </a:lnTo>
                <a:lnTo>
                  <a:pt x="708" y="259"/>
                </a:lnTo>
                <a:lnTo>
                  <a:pt x="705" y="263"/>
                </a:lnTo>
                <a:lnTo>
                  <a:pt x="705" y="263"/>
                </a:lnTo>
                <a:lnTo>
                  <a:pt x="697" y="286"/>
                </a:lnTo>
                <a:lnTo>
                  <a:pt x="691" y="299"/>
                </a:lnTo>
                <a:lnTo>
                  <a:pt x="691" y="299"/>
                </a:lnTo>
                <a:lnTo>
                  <a:pt x="668" y="313"/>
                </a:lnTo>
                <a:lnTo>
                  <a:pt x="649" y="325"/>
                </a:lnTo>
                <a:lnTo>
                  <a:pt x="634" y="336"/>
                </a:lnTo>
                <a:lnTo>
                  <a:pt x="634" y="336"/>
                </a:lnTo>
                <a:lnTo>
                  <a:pt x="618" y="349"/>
                </a:lnTo>
                <a:lnTo>
                  <a:pt x="615" y="353"/>
                </a:lnTo>
                <a:lnTo>
                  <a:pt x="615" y="353"/>
                </a:lnTo>
                <a:lnTo>
                  <a:pt x="607" y="355"/>
                </a:lnTo>
                <a:lnTo>
                  <a:pt x="593" y="362"/>
                </a:lnTo>
                <a:lnTo>
                  <a:pt x="583" y="367"/>
                </a:lnTo>
                <a:lnTo>
                  <a:pt x="575" y="373"/>
                </a:lnTo>
                <a:lnTo>
                  <a:pt x="567" y="380"/>
                </a:lnTo>
                <a:lnTo>
                  <a:pt x="561" y="389"/>
                </a:lnTo>
                <a:lnTo>
                  <a:pt x="561" y="389"/>
                </a:lnTo>
                <a:lnTo>
                  <a:pt x="550" y="407"/>
                </a:lnTo>
                <a:lnTo>
                  <a:pt x="546" y="416"/>
                </a:lnTo>
                <a:lnTo>
                  <a:pt x="542" y="426"/>
                </a:lnTo>
                <a:lnTo>
                  <a:pt x="539" y="435"/>
                </a:lnTo>
                <a:lnTo>
                  <a:pt x="537" y="446"/>
                </a:lnTo>
                <a:lnTo>
                  <a:pt x="536" y="458"/>
                </a:lnTo>
                <a:lnTo>
                  <a:pt x="536" y="470"/>
                </a:lnTo>
                <a:lnTo>
                  <a:pt x="536" y="470"/>
                </a:lnTo>
                <a:lnTo>
                  <a:pt x="536" y="482"/>
                </a:lnTo>
                <a:lnTo>
                  <a:pt x="538" y="492"/>
                </a:lnTo>
                <a:lnTo>
                  <a:pt x="543" y="513"/>
                </a:lnTo>
                <a:lnTo>
                  <a:pt x="548" y="527"/>
                </a:lnTo>
                <a:lnTo>
                  <a:pt x="550" y="532"/>
                </a:lnTo>
                <a:lnTo>
                  <a:pt x="550" y="532"/>
                </a:lnTo>
                <a:lnTo>
                  <a:pt x="543" y="547"/>
                </a:lnTo>
                <a:lnTo>
                  <a:pt x="524" y="582"/>
                </a:lnTo>
                <a:lnTo>
                  <a:pt x="513" y="602"/>
                </a:lnTo>
                <a:lnTo>
                  <a:pt x="502" y="621"/>
                </a:lnTo>
                <a:lnTo>
                  <a:pt x="492" y="637"/>
                </a:lnTo>
                <a:lnTo>
                  <a:pt x="482" y="649"/>
                </a:lnTo>
                <a:lnTo>
                  <a:pt x="482" y="649"/>
                </a:lnTo>
                <a:lnTo>
                  <a:pt x="474" y="657"/>
                </a:lnTo>
                <a:lnTo>
                  <a:pt x="467" y="666"/>
                </a:lnTo>
                <a:lnTo>
                  <a:pt x="455" y="682"/>
                </a:lnTo>
                <a:lnTo>
                  <a:pt x="445" y="697"/>
                </a:lnTo>
                <a:lnTo>
                  <a:pt x="441" y="703"/>
                </a:lnTo>
                <a:lnTo>
                  <a:pt x="437" y="706"/>
                </a:lnTo>
                <a:lnTo>
                  <a:pt x="437" y="706"/>
                </a:lnTo>
                <a:lnTo>
                  <a:pt x="431" y="710"/>
                </a:lnTo>
                <a:lnTo>
                  <a:pt x="427" y="710"/>
                </a:lnTo>
                <a:lnTo>
                  <a:pt x="424" y="711"/>
                </a:lnTo>
                <a:lnTo>
                  <a:pt x="415" y="713"/>
                </a:lnTo>
                <a:lnTo>
                  <a:pt x="415" y="713"/>
                </a:lnTo>
                <a:lnTo>
                  <a:pt x="408" y="716"/>
                </a:lnTo>
                <a:lnTo>
                  <a:pt x="403" y="719"/>
                </a:lnTo>
                <a:lnTo>
                  <a:pt x="397" y="724"/>
                </a:lnTo>
                <a:lnTo>
                  <a:pt x="397" y="724"/>
                </a:lnTo>
                <a:lnTo>
                  <a:pt x="389" y="728"/>
                </a:lnTo>
                <a:lnTo>
                  <a:pt x="371" y="734"/>
                </a:lnTo>
                <a:lnTo>
                  <a:pt x="350" y="741"/>
                </a:lnTo>
                <a:lnTo>
                  <a:pt x="340" y="745"/>
                </a:lnTo>
                <a:lnTo>
                  <a:pt x="330" y="750"/>
                </a:lnTo>
                <a:lnTo>
                  <a:pt x="330" y="750"/>
                </a:lnTo>
                <a:lnTo>
                  <a:pt x="321" y="756"/>
                </a:lnTo>
                <a:lnTo>
                  <a:pt x="313" y="763"/>
                </a:lnTo>
                <a:lnTo>
                  <a:pt x="293" y="779"/>
                </a:lnTo>
                <a:lnTo>
                  <a:pt x="273" y="796"/>
                </a:lnTo>
                <a:lnTo>
                  <a:pt x="262" y="803"/>
                </a:lnTo>
                <a:lnTo>
                  <a:pt x="249" y="810"/>
                </a:lnTo>
                <a:lnTo>
                  <a:pt x="249" y="810"/>
                </a:lnTo>
                <a:lnTo>
                  <a:pt x="229" y="819"/>
                </a:lnTo>
                <a:lnTo>
                  <a:pt x="218" y="824"/>
                </a:lnTo>
                <a:lnTo>
                  <a:pt x="212" y="825"/>
                </a:lnTo>
                <a:lnTo>
                  <a:pt x="212" y="825"/>
                </a:lnTo>
                <a:lnTo>
                  <a:pt x="210" y="822"/>
                </a:lnTo>
                <a:lnTo>
                  <a:pt x="202" y="812"/>
                </a:lnTo>
                <a:lnTo>
                  <a:pt x="197" y="806"/>
                </a:lnTo>
                <a:lnTo>
                  <a:pt x="191" y="803"/>
                </a:lnTo>
                <a:lnTo>
                  <a:pt x="185" y="799"/>
                </a:lnTo>
                <a:lnTo>
                  <a:pt x="178" y="799"/>
                </a:lnTo>
                <a:lnTo>
                  <a:pt x="178" y="799"/>
                </a:lnTo>
                <a:lnTo>
                  <a:pt x="171" y="800"/>
                </a:lnTo>
                <a:lnTo>
                  <a:pt x="161" y="803"/>
                </a:lnTo>
                <a:lnTo>
                  <a:pt x="141" y="812"/>
                </a:lnTo>
                <a:lnTo>
                  <a:pt x="120" y="824"/>
                </a:lnTo>
                <a:lnTo>
                  <a:pt x="101" y="835"/>
                </a:lnTo>
                <a:lnTo>
                  <a:pt x="101" y="835"/>
                </a:lnTo>
                <a:lnTo>
                  <a:pt x="92" y="840"/>
                </a:lnTo>
                <a:lnTo>
                  <a:pt x="81" y="843"/>
                </a:lnTo>
                <a:lnTo>
                  <a:pt x="56" y="852"/>
                </a:lnTo>
                <a:lnTo>
                  <a:pt x="33" y="860"/>
                </a:lnTo>
                <a:lnTo>
                  <a:pt x="24" y="864"/>
                </a:lnTo>
                <a:lnTo>
                  <a:pt x="15" y="867"/>
                </a:lnTo>
                <a:lnTo>
                  <a:pt x="15" y="867"/>
                </a:lnTo>
                <a:lnTo>
                  <a:pt x="9" y="871"/>
                </a:lnTo>
                <a:lnTo>
                  <a:pt x="5" y="874"/>
                </a:lnTo>
                <a:lnTo>
                  <a:pt x="2" y="879"/>
                </a:lnTo>
                <a:lnTo>
                  <a:pt x="0" y="883"/>
                </a:lnTo>
                <a:lnTo>
                  <a:pt x="0" y="886"/>
                </a:lnTo>
                <a:lnTo>
                  <a:pt x="0" y="890"/>
                </a:lnTo>
                <a:lnTo>
                  <a:pt x="1" y="893"/>
                </a:lnTo>
                <a:lnTo>
                  <a:pt x="2" y="896"/>
                </a:lnTo>
                <a:lnTo>
                  <a:pt x="2" y="896"/>
                </a:lnTo>
                <a:lnTo>
                  <a:pt x="7" y="897"/>
                </a:lnTo>
                <a:lnTo>
                  <a:pt x="14" y="898"/>
                </a:lnTo>
                <a:lnTo>
                  <a:pt x="33" y="899"/>
                </a:lnTo>
                <a:lnTo>
                  <a:pt x="69" y="899"/>
                </a:lnTo>
                <a:lnTo>
                  <a:pt x="69" y="899"/>
                </a:lnTo>
                <a:lnTo>
                  <a:pt x="112" y="897"/>
                </a:lnTo>
                <a:lnTo>
                  <a:pt x="137" y="898"/>
                </a:lnTo>
                <a:lnTo>
                  <a:pt x="148" y="899"/>
                </a:lnTo>
                <a:lnTo>
                  <a:pt x="155" y="901"/>
                </a:lnTo>
                <a:lnTo>
                  <a:pt x="155" y="901"/>
                </a:lnTo>
                <a:lnTo>
                  <a:pt x="172" y="908"/>
                </a:lnTo>
                <a:lnTo>
                  <a:pt x="178" y="909"/>
                </a:lnTo>
                <a:lnTo>
                  <a:pt x="184" y="910"/>
                </a:lnTo>
                <a:lnTo>
                  <a:pt x="184" y="910"/>
                </a:lnTo>
                <a:lnTo>
                  <a:pt x="190" y="908"/>
                </a:lnTo>
                <a:lnTo>
                  <a:pt x="197" y="904"/>
                </a:lnTo>
                <a:lnTo>
                  <a:pt x="204" y="901"/>
                </a:lnTo>
                <a:lnTo>
                  <a:pt x="210" y="899"/>
                </a:lnTo>
                <a:lnTo>
                  <a:pt x="210" y="899"/>
                </a:lnTo>
                <a:lnTo>
                  <a:pt x="228" y="893"/>
                </a:lnTo>
                <a:lnTo>
                  <a:pt x="261" y="882"/>
                </a:lnTo>
                <a:lnTo>
                  <a:pt x="299" y="870"/>
                </a:lnTo>
                <a:lnTo>
                  <a:pt x="316" y="865"/>
                </a:lnTo>
                <a:lnTo>
                  <a:pt x="328" y="861"/>
                </a:lnTo>
                <a:lnTo>
                  <a:pt x="328" y="861"/>
                </a:lnTo>
                <a:lnTo>
                  <a:pt x="340" y="859"/>
                </a:lnTo>
                <a:lnTo>
                  <a:pt x="356" y="855"/>
                </a:lnTo>
                <a:lnTo>
                  <a:pt x="390" y="845"/>
                </a:lnTo>
                <a:lnTo>
                  <a:pt x="419" y="835"/>
                </a:lnTo>
                <a:lnTo>
                  <a:pt x="432" y="829"/>
                </a:lnTo>
                <a:lnTo>
                  <a:pt x="432" y="829"/>
                </a:lnTo>
                <a:lnTo>
                  <a:pt x="446" y="821"/>
                </a:lnTo>
                <a:lnTo>
                  <a:pt x="480" y="802"/>
                </a:lnTo>
                <a:lnTo>
                  <a:pt x="517" y="781"/>
                </a:lnTo>
                <a:lnTo>
                  <a:pt x="541" y="767"/>
                </a:lnTo>
                <a:lnTo>
                  <a:pt x="541" y="767"/>
                </a:lnTo>
                <a:lnTo>
                  <a:pt x="569" y="749"/>
                </a:lnTo>
                <a:lnTo>
                  <a:pt x="587" y="738"/>
                </a:lnTo>
                <a:lnTo>
                  <a:pt x="587" y="738"/>
                </a:lnTo>
                <a:lnTo>
                  <a:pt x="594" y="734"/>
                </a:lnTo>
                <a:lnTo>
                  <a:pt x="607" y="724"/>
                </a:lnTo>
                <a:lnTo>
                  <a:pt x="629" y="707"/>
                </a:lnTo>
                <a:lnTo>
                  <a:pt x="659" y="681"/>
                </a:lnTo>
                <a:lnTo>
                  <a:pt x="659" y="681"/>
                </a:lnTo>
                <a:lnTo>
                  <a:pt x="689" y="652"/>
                </a:lnTo>
                <a:lnTo>
                  <a:pt x="706" y="633"/>
                </a:lnTo>
                <a:lnTo>
                  <a:pt x="715" y="623"/>
                </a:lnTo>
                <a:lnTo>
                  <a:pt x="718" y="620"/>
                </a:lnTo>
                <a:lnTo>
                  <a:pt x="718" y="620"/>
                </a:lnTo>
                <a:lnTo>
                  <a:pt x="765" y="621"/>
                </a:lnTo>
                <a:lnTo>
                  <a:pt x="800" y="623"/>
                </a:lnTo>
                <a:lnTo>
                  <a:pt x="813" y="625"/>
                </a:lnTo>
                <a:lnTo>
                  <a:pt x="820" y="627"/>
                </a:lnTo>
                <a:lnTo>
                  <a:pt x="820" y="627"/>
                </a:lnTo>
                <a:lnTo>
                  <a:pt x="827" y="630"/>
                </a:lnTo>
                <a:lnTo>
                  <a:pt x="833" y="632"/>
                </a:lnTo>
                <a:lnTo>
                  <a:pt x="835" y="633"/>
                </a:lnTo>
                <a:lnTo>
                  <a:pt x="838" y="636"/>
                </a:lnTo>
                <a:lnTo>
                  <a:pt x="839" y="638"/>
                </a:lnTo>
                <a:lnTo>
                  <a:pt x="839" y="643"/>
                </a:lnTo>
                <a:lnTo>
                  <a:pt x="839" y="643"/>
                </a:lnTo>
                <a:lnTo>
                  <a:pt x="841" y="650"/>
                </a:lnTo>
                <a:lnTo>
                  <a:pt x="842" y="652"/>
                </a:lnTo>
                <a:lnTo>
                  <a:pt x="844" y="655"/>
                </a:lnTo>
                <a:lnTo>
                  <a:pt x="845" y="660"/>
                </a:lnTo>
                <a:lnTo>
                  <a:pt x="845" y="660"/>
                </a:lnTo>
                <a:lnTo>
                  <a:pt x="850" y="676"/>
                </a:lnTo>
                <a:lnTo>
                  <a:pt x="859" y="707"/>
                </a:lnTo>
                <a:lnTo>
                  <a:pt x="870" y="738"/>
                </a:lnTo>
                <a:lnTo>
                  <a:pt x="875" y="750"/>
                </a:lnTo>
                <a:lnTo>
                  <a:pt x="878" y="757"/>
                </a:lnTo>
                <a:lnTo>
                  <a:pt x="878" y="757"/>
                </a:lnTo>
                <a:lnTo>
                  <a:pt x="885" y="765"/>
                </a:lnTo>
                <a:lnTo>
                  <a:pt x="896" y="775"/>
                </a:lnTo>
                <a:lnTo>
                  <a:pt x="926" y="803"/>
                </a:lnTo>
                <a:lnTo>
                  <a:pt x="957" y="829"/>
                </a:lnTo>
                <a:lnTo>
                  <a:pt x="969" y="840"/>
                </a:lnTo>
                <a:lnTo>
                  <a:pt x="975" y="847"/>
                </a:lnTo>
                <a:lnTo>
                  <a:pt x="975" y="847"/>
                </a:lnTo>
                <a:lnTo>
                  <a:pt x="982" y="858"/>
                </a:lnTo>
                <a:lnTo>
                  <a:pt x="988" y="867"/>
                </a:lnTo>
                <a:lnTo>
                  <a:pt x="993" y="879"/>
                </a:lnTo>
                <a:lnTo>
                  <a:pt x="993" y="879"/>
                </a:lnTo>
                <a:lnTo>
                  <a:pt x="993" y="898"/>
                </a:lnTo>
                <a:lnTo>
                  <a:pt x="993" y="913"/>
                </a:lnTo>
                <a:lnTo>
                  <a:pt x="994" y="919"/>
                </a:lnTo>
                <a:lnTo>
                  <a:pt x="995" y="924"/>
                </a:lnTo>
                <a:lnTo>
                  <a:pt x="995" y="924"/>
                </a:lnTo>
                <a:lnTo>
                  <a:pt x="998" y="932"/>
                </a:lnTo>
                <a:lnTo>
                  <a:pt x="1000" y="938"/>
                </a:lnTo>
                <a:lnTo>
                  <a:pt x="1002" y="940"/>
                </a:lnTo>
                <a:lnTo>
                  <a:pt x="1007" y="942"/>
                </a:lnTo>
                <a:lnTo>
                  <a:pt x="1007" y="942"/>
                </a:lnTo>
                <a:lnTo>
                  <a:pt x="1014" y="942"/>
                </a:lnTo>
                <a:lnTo>
                  <a:pt x="1026" y="942"/>
                </a:lnTo>
                <a:lnTo>
                  <a:pt x="1062" y="940"/>
                </a:lnTo>
                <a:lnTo>
                  <a:pt x="1101" y="936"/>
                </a:lnTo>
                <a:lnTo>
                  <a:pt x="1129" y="933"/>
                </a:lnTo>
                <a:lnTo>
                  <a:pt x="1129" y="933"/>
                </a:lnTo>
                <a:lnTo>
                  <a:pt x="1179" y="924"/>
                </a:lnTo>
                <a:lnTo>
                  <a:pt x="1202" y="919"/>
                </a:lnTo>
                <a:lnTo>
                  <a:pt x="1209" y="917"/>
                </a:lnTo>
                <a:lnTo>
                  <a:pt x="1211" y="915"/>
                </a:lnTo>
                <a:lnTo>
                  <a:pt x="1211" y="915"/>
                </a:lnTo>
                <a:lnTo>
                  <a:pt x="1211" y="914"/>
                </a:lnTo>
                <a:lnTo>
                  <a:pt x="1209" y="911"/>
                </a:lnTo>
                <a:lnTo>
                  <a:pt x="1202" y="904"/>
                </a:lnTo>
                <a:lnTo>
                  <a:pt x="1190" y="896"/>
                </a:lnTo>
                <a:lnTo>
                  <a:pt x="1181" y="892"/>
                </a:lnTo>
                <a:lnTo>
                  <a:pt x="1172" y="889"/>
                </a:lnTo>
                <a:lnTo>
                  <a:pt x="1172" y="889"/>
                </a:lnTo>
                <a:lnTo>
                  <a:pt x="1141" y="877"/>
                </a:lnTo>
                <a:lnTo>
                  <a:pt x="1131" y="872"/>
                </a:lnTo>
                <a:lnTo>
                  <a:pt x="1131" y="872"/>
                </a:lnTo>
                <a:lnTo>
                  <a:pt x="1133" y="868"/>
                </a:lnTo>
                <a:lnTo>
                  <a:pt x="1134" y="866"/>
                </a:lnTo>
                <a:lnTo>
                  <a:pt x="1134" y="866"/>
                </a:lnTo>
                <a:lnTo>
                  <a:pt x="1133" y="865"/>
                </a:lnTo>
                <a:lnTo>
                  <a:pt x="1133" y="865"/>
                </a:lnTo>
                <a:lnTo>
                  <a:pt x="1124" y="865"/>
                </a:lnTo>
                <a:lnTo>
                  <a:pt x="1118" y="862"/>
                </a:lnTo>
                <a:lnTo>
                  <a:pt x="1110" y="860"/>
                </a:lnTo>
                <a:lnTo>
                  <a:pt x="1110" y="860"/>
                </a:lnTo>
                <a:lnTo>
                  <a:pt x="1093" y="852"/>
                </a:lnTo>
                <a:lnTo>
                  <a:pt x="1081" y="847"/>
                </a:lnTo>
                <a:lnTo>
                  <a:pt x="1081" y="847"/>
                </a:lnTo>
                <a:lnTo>
                  <a:pt x="1072" y="843"/>
                </a:lnTo>
                <a:lnTo>
                  <a:pt x="1068" y="840"/>
                </a:lnTo>
                <a:lnTo>
                  <a:pt x="1064" y="836"/>
                </a:lnTo>
                <a:lnTo>
                  <a:pt x="1064" y="836"/>
                </a:lnTo>
                <a:lnTo>
                  <a:pt x="1033" y="791"/>
                </a:lnTo>
                <a:lnTo>
                  <a:pt x="1006" y="749"/>
                </a:lnTo>
                <a:lnTo>
                  <a:pt x="979" y="704"/>
                </a:lnTo>
                <a:lnTo>
                  <a:pt x="979" y="704"/>
                </a:lnTo>
                <a:lnTo>
                  <a:pt x="933" y="623"/>
                </a:lnTo>
                <a:lnTo>
                  <a:pt x="914" y="588"/>
                </a:lnTo>
                <a:lnTo>
                  <a:pt x="902" y="553"/>
                </a:lnTo>
                <a:lnTo>
                  <a:pt x="902" y="553"/>
                </a:lnTo>
                <a:lnTo>
                  <a:pt x="912" y="549"/>
                </a:lnTo>
                <a:lnTo>
                  <a:pt x="920" y="545"/>
                </a:lnTo>
                <a:lnTo>
                  <a:pt x="927" y="543"/>
                </a:lnTo>
                <a:lnTo>
                  <a:pt x="927" y="543"/>
                </a:lnTo>
                <a:lnTo>
                  <a:pt x="933" y="543"/>
                </a:lnTo>
                <a:lnTo>
                  <a:pt x="942" y="541"/>
                </a:lnTo>
                <a:lnTo>
                  <a:pt x="949" y="538"/>
                </a:lnTo>
                <a:lnTo>
                  <a:pt x="951" y="535"/>
                </a:lnTo>
                <a:lnTo>
                  <a:pt x="953" y="532"/>
                </a:lnTo>
                <a:lnTo>
                  <a:pt x="953" y="532"/>
                </a:lnTo>
                <a:lnTo>
                  <a:pt x="958" y="522"/>
                </a:lnTo>
                <a:lnTo>
                  <a:pt x="961" y="512"/>
                </a:lnTo>
                <a:lnTo>
                  <a:pt x="962" y="501"/>
                </a:lnTo>
                <a:lnTo>
                  <a:pt x="961" y="496"/>
                </a:lnTo>
                <a:lnTo>
                  <a:pt x="959" y="491"/>
                </a:lnTo>
                <a:lnTo>
                  <a:pt x="959" y="491"/>
                </a:lnTo>
                <a:lnTo>
                  <a:pt x="953" y="475"/>
                </a:lnTo>
                <a:lnTo>
                  <a:pt x="950" y="469"/>
                </a:lnTo>
                <a:lnTo>
                  <a:pt x="946" y="463"/>
                </a:lnTo>
                <a:lnTo>
                  <a:pt x="946" y="463"/>
                </a:lnTo>
                <a:lnTo>
                  <a:pt x="938" y="450"/>
                </a:lnTo>
                <a:lnTo>
                  <a:pt x="932" y="445"/>
                </a:lnTo>
                <a:lnTo>
                  <a:pt x="925" y="430"/>
                </a:lnTo>
                <a:lnTo>
                  <a:pt x="936" y="402"/>
                </a:lnTo>
                <a:lnTo>
                  <a:pt x="936" y="402"/>
                </a:lnTo>
                <a:lnTo>
                  <a:pt x="953" y="362"/>
                </a:lnTo>
                <a:lnTo>
                  <a:pt x="968" y="333"/>
                </a:lnTo>
                <a:lnTo>
                  <a:pt x="974" y="319"/>
                </a:lnTo>
                <a:lnTo>
                  <a:pt x="979" y="311"/>
                </a:lnTo>
                <a:lnTo>
                  <a:pt x="979" y="311"/>
                </a:lnTo>
                <a:lnTo>
                  <a:pt x="986" y="304"/>
                </a:lnTo>
                <a:lnTo>
                  <a:pt x="995" y="294"/>
                </a:lnTo>
                <a:lnTo>
                  <a:pt x="1022" y="272"/>
                </a:lnTo>
                <a:lnTo>
                  <a:pt x="1045" y="251"/>
                </a:lnTo>
                <a:lnTo>
                  <a:pt x="1054" y="245"/>
                </a:lnTo>
                <a:lnTo>
                  <a:pt x="1057" y="243"/>
                </a:lnTo>
                <a:lnTo>
                  <a:pt x="1057" y="243"/>
                </a:lnTo>
                <a:lnTo>
                  <a:pt x="1064" y="245"/>
                </a:lnTo>
                <a:lnTo>
                  <a:pt x="1070" y="247"/>
                </a:lnTo>
                <a:lnTo>
                  <a:pt x="1079" y="245"/>
                </a:lnTo>
                <a:lnTo>
                  <a:pt x="1079" y="245"/>
                </a:lnTo>
                <a:lnTo>
                  <a:pt x="1087" y="243"/>
                </a:lnTo>
                <a:lnTo>
                  <a:pt x="1091" y="239"/>
                </a:lnTo>
                <a:lnTo>
                  <a:pt x="1093" y="237"/>
                </a:lnTo>
                <a:lnTo>
                  <a:pt x="1093" y="235"/>
                </a:lnTo>
                <a:lnTo>
                  <a:pt x="1103" y="182"/>
                </a:lnTo>
                <a:lnTo>
                  <a:pt x="1103" y="182"/>
                </a:lnTo>
                <a:lnTo>
                  <a:pt x="1137" y="170"/>
                </a:lnTo>
                <a:lnTo>
                  <a:pt x="1171" y="157"/>
                </a:lnTo>
                <a:lnTo>
                  <a:pt x="1204" y="143"/>
                </a:lnTo>
                <a:lnTo>
                  <a:pt x="1204" y="143"/>
                </a:lnTo>
                <a:lnTo>
                  <a:pt x="1220" y="136"/>
                </a:lnTo>
                <a:lnTo>
                  <a:pt x="1236" y="126"/>
                </a:lnTo>
                <a:lnTo>
                  <a:pt x="1271" y="106"/>
                </a:lnTo>
                <a:lnTo>
                  <a:pt x="1302" y="88"/>
                </a:lnTo>
                <a:lnTo>
                  <a:pt x="1315" y="81"/>
                </a:lnTo>
                <a:lnTo>
                  <a:pt x="1327" y="75"/>
                </a:lnTo>
                <a:lnTo>
                  <a:pt x="1327" y="75"/>
                </a:lnTo>
                <a:lnTo>
                  <a:pt x="1349" y="69"/>
                </a:lnTo>
                <a:lnTo>
                  <a:pt x="1368" y="65"/>
                </a:lnTo>
                <a:lnTo>
                  <a:pt x="1390" y="60"/>
                </a:lnTo>
                <a:lnTo>
                  <a:pt x="1390" y="60"/>
                </a:lnTo>
                <a:lnTo>
                  <a:pt x="1397" y="60"/>
                </a:lnTo>
                <a:lnTo>
                  <a:pt x="1401" y="60"/>
                </a:lnTo>
                <a:lnTo>
                  <a:pt x="1401" y="60"/>
                </a:lnTo>
                <a:lnTo>
                  <a:pt x="1405" y="63"/>
                </a:lnTo>
                <a:lnTo>
                  <a:pt x="1408" y="66"/>
                </a:lnTo>
                <a:lnTo>
                  <a:pt x="1412" y="70"/>
                </a:lnTo>
                <a:lnTo>
                  <a:pt x="1412" y="70"/>
                </a:lnTo>
                <a:lnTo>
                  <a:pt x="1413" y="72"/>
                </a:lnTo>
                <a:lnTo>
                  <a:pt x="1417" y="74"/>
                </a:lnTo>
                <a:lnTo>
                  <a:pt x="1426" y="77"/>
                </a:lnTo>
                <a:lnTo>
                  <a:pt x="1434" y="80"/>
                </a:lnTo>
                <a:lnTo>
                  <a:pt x="1442" y="81"/>
                </a:lnTo>
                <a:lnTo>
                  <a:pt x="1442" y="81"/>
                </a:lnTo>
                <a:lnTo>
                  <a:pt x="1444" y="81"/>
                </a:lnTo>
                <a:lnTo>
                  <a:pt x="1445" y="83"/>
                </a:lnTo>
                <a:lnTo>
                  <a:pt x="1445" y="88"/>
                </a:lnTo>
                <a:lnTo>
                  <a:pt x="1446" y="94"/>
                </a:lnTo>
                <a:lnTo>
                  <a:pt x="1449" y="95"/>
                </a:lnTo>
                <a:lnTo>
                  <a:pt x="1451" y="95"/>
                </a:lnTo>
                <a:lnTo>
                  <a:pt x="1451" y="95"/>
                </a:lnTo>
                <a:lnTo>
                  <a:pt x="1458" y="91"/>
                </a:lnTo>
                <a:lnTo>
                  <a:pt x="1466" y="87"/>
                </a:lnTo>
                <a:lnTo>
                  <a:pt x="1474" y="78"/>
                </a:lnTo>
                <a:lnTo>
                  <a:pt x="1474" y="78"/>
                </a:lnTo>
                <a:lnTo>
                  <a:pt x="1476" y="93"/>
                </a:lnTo>
                <a:lnTo>
                  <a:pt x="1476" y="93"/>
                </a:lnTo>
                <a:lnTo>
                  <a:pt x="1476" y="105"/>
                </a:lnTo>
                <a:lnTo>
                  <a:pt x="1476" y="111"/>
                </a:lnTo>
                <a:lnTo>
                  <a:pt x="1477" y="112"/>
                </a:lnTo>
                <a:lnTo>
                  <a:pt x="1480" y="113"/>
                </a:lnTo>
                <a:lnTo>
                  <a:pt x="1480" y="113"/>
                </a:lnTo>
                <a:lnTo>
                  <a:pt x="1481" y="112"/>
                </a:lnTo>
                <a:lnTo>
                  <a:pt x="1483" y="109"/>
                </a:lnTo>
                <a:lnTo>
                  <a:pt x="1487" y="102"/>
                </a:lnTo>
                <a:lnTo>
                  <a:pt x="1489" y="94"/>
                </a:lnTo>
                <a:lnTo>
                  <a:pt x="1491" y="88"/>
                </a:lnTo>
                <a:lnTo>
                  <a:pt x="1491" y="88"/>
                </a:lnTo>
                <a:lnTo>
                  <a:pt x="1489" y="82"/>
                </a:lnTo>
                <a:lnTo>
                  <a:pt x="1487" y="74"/>
                </a:lnTo>
                <a:lnTo>
                  <a:pt x="1483" y="60"/>
                </a:lnTo>
                <a:lnTo>
                  <a:pt x="1483" y="60"/>
                </a:lnTo>
                <a:lnTo>
                  <a:pt x="1479" y="46"/>
                </a:lnTo>
                <a:lnTo>
                  <a:pt x="1473" y="32"/>
                </a:lnTo>
                <a:lnTo>
                  <a:pt x="1473" y="32"/>
                </a:lnTo>
                <a:lnTo>
                  <a:pt x="1469" y="27"/>
                </a:lnTo>
                <a:lnTo>
                  <a:pt x="1464" y="21"/>
                </a:lnTo>
                <a:lnTo>
                  <a:pt x="1457" y="14"/>
                </a:lnTo>
                <a:lnTo>
                  <a:pt x="1455" y="13"/>
                </a:lnTo>
                <a:lnTo>
                  <a:pt x="1451" y="10"/>
                </a:lnTo>
                <a:lnTo>
                  <a:pt x="1451" y="10"/>
                </a:lnTo>
                <a:lnTo>
                  <a:pt x="1440" y="9"/>
                </a:lnTo>
                <a:lnTo>
                  <a:pt x="1430" y="9"/>
                </a:lnTo>
                <a:lnTo>
                  <a:pt x="1430" y="9"/>
                </a:lnTo>
                <a:lnTo>
                  <a:pt x="1420" y="10"/>
                </a:lnTo>
                <a:lnTo>
                  <a:pt x="1409" y="13"/>
                </a:lnTo>
                <a:lnTo>
                  <a:pt x="1397" y="16"/>
                </a:lnTo>
                <a:lnTo>
                  <a:pt x="1397" y="16"/>
                </a:lnTo>
                <a:lnTo>
                  <a:pt x="1393" y="15"/>
                </a:lnTo>
                <a:lnTo>
                  <a:pt x="1389" y="15"/>
                </a:lnTo>
                <a:lnTo>
                  <a:pt x="1384" y="16"/>
                </a:lnTo>
                <a:lnTo>
                  <a:pt x="1384" y="16"/>
                </a:lnTo>
                <a:lnTo>
                  <a:pt x="1328" y="34"/>
                </a:lnTo>
                <a:lnTo>
                  <a:pt x="1248" y="59"/>
                </a:lnTo>
                <a:lnTo>
                  <a:pt x="1248" y="59"/>
                </a:lnTo>
                <a:lnTo>
                  <a:pt x="1230" y="65"/>
                </a:lnTo>
                <a:lnTo>
                  <a:pt x="1207" y="75"/>
                </a:lnTo>
                <a:lnTo>
                  <a:pt x="1149" y="97"/>
                </a:lnTo>
                <a:lnTo>
                  <a:pt x="1078" y="128"/>
                </a:lnTo>
                <a:lnTo>
                  <a:pt x="1078" y="128"/>
                </a:lnTo>
                <a:lnTo>
                  <a:pt x="1076" y="130"/>
                </a:lnTo>
                <a:lnTo>
                  <a:pt x="1074" y="130"/>
                </a:lnTo>
                <a:lnTo>
                  <a:pt x="1068" y="131"/>
                </a:lnTo>
                <a:lnTo>
                  <a:pt x="1054" y="131"/>
                </a:lnTo>
                <a:lnTo>
                  <a:pt x="1054" y="131"/>
                </a:lnTo>
                <a:lnTo>
                  <a:pt x="1026" y="131"/>
                </a:lnTo>
                <a:lnTo>
                  <a:pt x="1018" y="131"/>
                </a:lnTo>
                <a:lnTo>
                  <a:pt x="1013" y="132"/>
                </a:lnTo>
                <a:lnTo>
                  <a:pt x="1013" y="132"/>
                </a:lnTo>
                <a:lnTo>
                  <a:pt x="977" y="150"/>
                </a:lnTo>
                <a:lnTo>
                  <a:pt x="977" y="150"/>
                </a:lnTo>
                <a:lnTo>
                  <a:pt x="974" y="151"/>
                </a:lnTo>
                <a:lnTo>
                  <a:pt x="970" y="152"/>
                </a:lnTo>
                <a:lnTo>
                  <a:pt x="967" y="152"/>
                </a:lnTo>
                <a:lnTo>
                  <a:pt x="967" y="152"/>
                </a:lnTo>
                <a:lnTo>
                  <a:pt x="964" y="109"/>
                </a:lnTo>
                <a:lnTo>
                  <a:pt x="964" y="109"/>
                </a:lnTo>
                <a:lnTo>
                  <a:pt x="964" y="101"/>
                </a:lnTo>
                <a:lnTo>
                  <a:pt x="963" y="94"/>
                </a:lnTo>
                <a:lnTo>
                  <a:pt x="961" y="86"/>
                </a:lnTo>
                <a:lnTo>
                  <a:pt x="961" y="86"/>
                </a:lnTo>
                <a:lnTo>
                  <a:pt x="970" y="83"/>
                </a:lnTo>
                <a:lnTo>
                  <a:pt x="979" y="82"/>
                </a:lnTo>
                <a:lnTo>
                  <a:pt x="986" y="81"/>
                </a:lnTo>
                <a:lnTo>
                  <a:pt x="986" y="81"/>
                </a:lnTo>
                <a:lnTo>
                  <a:pt x="989" y="80"/>
                </a:lnTo>
                <a:lnTo>
                  <a:pt x="993" y="78"/>
                </a:lnTo>
                <a:lnTo>
                  <a:pt x="995" y="76"/>
                </a:lnTo>
                <a:lnTo>
                  <a:pt x="998" y="74"/>
                </a:lnTo>
                <a:lnTo>
                  <a:pt x="999" y="71"/>
                </a:lnTo>
                <a:lnTo>
                  <a:pt x="999" y="68"/>
                </a:lnTo>
                <a:lnTo>
                  <a:pt x="998" y="64"/>
                </a:lnTo>
                <a:lnTo>
                  <a:pt x="995" y="60"/>
                </a:lnTo>
                <a:lnTo>
                  <a:pt x="995" y="60"/>
                </a:lnTo>
                <a:lnTo>
                  <a:pt x="986" y="52"/>
                </a:lnTo>
                <a:lnTo>
                  <a:pt x="982" y="50"/>
                </a:lnTo>
                <a:lnTo>
                  <a:pt x="974" y="49"/>
                </a:lnTo>
                <a:lnTo>
                  <a:pt x="974" y="49"/>
                </a:lnTo>
                <a:lnTo>
                  <a:pt x="956" y="45"/>
                </a:lnTo>
                <a:lnTo>
                  <a:pt x="950" y="45"/>
                </a:lnTo>
                <a:lnTo>
                  <a:pt x="950" y="45"/>
                </a:lnTo>
                <a:lnTo>
                  <a:pt x="942" y="31"/>
                </a:lnTo>
                <a:lnTo>
                  <a:pt x="934" y="20"/>
                </a:lnTo>
                <a:lnTo>
                  <a:pt x="928" y="14"/>
                </a:lnTo>
                <a:lnTo>
                  <a:pt x="928" y="14"/>
                </a:lnTo>
                <a:lnTo>
                  <a:pt x="908" y="6"/>
                </a:lnTo>
                <a:lnTo>
                  <a:pt x="895" y="1"/>
                </a:lnTo>
                <a:lnTo>
                  <a:pt x="889" y="0"/>
                </a:lnTo>
                <a:lnTo>
                  <a:pt x="885" y="0"/>
                </a:lnTo>
                <a:lnTo>
                  <a:pt x="885" y="0"/>
                </a:lnTo>
                <a:lnTo>
                  <a:pt x="879" y="3"/>
                </a:lnTo>
                <a:lnTo>
                  <a:pt x="874" y="8"/>
                </a:lnTo>
                <a:lnTo>
                  <a:pt x="866" y="14"/>
                </a:lnTo>
                <a:lnTo>
                  <a:pt x="866" y="14"/>
                </a:lnTo>
                <a:lnTo>
                  <a:pt x="860" y="14"/>
                </a:lnTo>
                <a:lnTo>
                  <a:pt x="854" y="15"/>
                </a:lnTo>
                <a:lnTo>
                  <a:pt x="850" y="16"/>
                </a:lnTo>
                <a:lnTo>
                  <a:pt x="850" y="16"/>
                </a:lnTo>
                <a:lnTo>
                  <a:pt x="845" y="19"/>
                </a:lnTo>
                <a:lnTo>
                  <a:pt x="841" y="23"/>
                </a:lnTo>
                <a:lnTo>
                  <a:pt x="841" y="23"/>
                </a:lnTo>
                <a:lnTo>
                  <a:pt x="825" y="40"/>
                </a:lnTo>
                <a:lnTo>
                  <a:pt x="813" y="53"/>
                </a:lnTo>
                <a:lnTo>
                  <a:pt x="808" y="59"/>
                </a:lnTo>
                <a:lnTo>
                  <a:pt x="805" y="64"/>
                </a:lnTo>
                <a:lnTo>
                  <a:pt x="805" y="64"/>
                </a:lnTo>
                <a:lnTo>
                  <a:pt x="804" y="70"/>
                </a:lnTo>
                <a:lnTo>
                  <a:pt x="804" y="75"/>
                </a:lnTo>
                <a:lnTo>
                  <a:pt x="804" y="84"/>
                </a:lnTo>
                <a:lnTo>
                  <a:pt x="807" y="91"/>
                </a:lnTo>
                <a:lnTo>
                  <a:pt x="807" y="95"/>
                </a:lnTo>
                <a:lnTo>
                  <a:pt x="807" y="95"/>
                </a:lnTo>
                <a:lnTo>
                  <a:pt x="811" y="105"/>
                </a:lnTo>
                <a:lnTo>
                  <a:pt x="815" y="112"/>
                </a:lnTo>
                <a:lnTo>
                  <a:pt x="816" y="117"/>
                </a:lnTo>
                <a:lnTo>
                  <a:pt x="816" y="117"/>
                </a:lnTo>
                <a:lnTo>
                  <a:pt x="816" y="120"/>
                </a:lnTo>
                <a:lnTo>
                  <a:pt x="817" y="125"/>
                </a:lnTo>
                <a:lnTo>
                  <a:pt x="820" y="132"/>
                </a:lnTo>
                <a:lnTo>
                  <a:pt x="823" y="138"/>
                </a:lnTo>
                <a:lnTo>
                  <a:pt x="823" y="138"/>
                </a:lnTo>
                <a:lnTo>
                  <a:pt x="823" y="140"/>
                </a:lnTo>
                <a:lnTo>
                  <a:pt x="823" y="146"/>
                </a:lnTo>
                <a:lnTo>
                  <a:pt x="823" y="146"/>
                </a:lnTo>
                <a:lnTo>
                  <a:pt x="826" y="151"/>
                </a:lnTo>
                <a:lnTo>
                  <a:pt x="829" y="157"/>
                </a:lnTo>
                <a:lnTo>
                  <a:pt x="834" y="163"/>
                </a:lnTo>
                <a:lnTo>
                  <a:pt x="839" y="16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F7C204E8-99B3-4B46-BD37-666234B546E9}"/>
              </a:ext>
            </a:extLst>
          </p:cNvPr>
          <p:cNvSpPr>
            <a:spLocks/>
          </p:cNvSpPr>
          <p:nvPr/>
        </p:nvSpPr>
        <p:spPr bwMode="auto">
          <a:xfrm>
            <a:off x="8148355" y="802056"/>
            <a:ext cx="1131342" cy="1606047"/>
          </a:xfrm>
          <a:custGeom>
            <a:avLst/>
            <a:gdLst>
              <a:gd name="T0" fmla="*/ 640 w 939"/>
              <a:gd name="T1" fmla="*/ 158 h 1333"/>
              <a:gd name="T2" fmla="*/ 468 w 939"/>
              <a:gd name="T3" fmla="*/ 209 h 1333"/>
              <a:gd name="T4" fmla="*/ 282 w 939"/>
              <a:gd name="T5" fmla="*/ 354 h 1333"/>
              <a:gd name="T6" fmla="*/ 202 w 939"/>
              <a:gd name="T7" fmla="*/ 447 h 1333"/>
              <a:gd name="T8" fmla="*/ 152 w 939"/>
              <a:gd name="T9" fmla="*/ 568 h 1333"/>
              <a:gd name="T10" fmla="*/ 125 w 939"/>
              <a:gd name="T11" fmla="*/ 795 h 1333"/>
              <a:gd name="T12" fmla="*/ 42 w 939"/>
              <a:gd name="T13" fmla="*/ 979 h 1333"/>
              <a:gd name="T14" fmla="*/ 14 w 939"/>
              <a:gd name="T15" fmla="*/ 1200 h 1333"/>
              <a:gd name="T16" fmla="*/ 9 w 939"/>
              <a:gd name="T17" fmla="*/ 1282 h 1333"/>
              <a:gd name="T18" fmla="*/ 101 w 939"/>
              <a:gd name="T19" fmla="*/ 1319 h 1333"/>
              <a:gd name="T20" fmla="*/ 133 w 939"/>
              <a:gd name="T21" fmla="*/ 1294 h 1333"/>
              <a:gd name="T22" fmla="*/ 104 w 939"/>
              <a:gd name="T23" fmla="*/ 1245 h 1333"/>
              <a:gd name="T24" fmla="*/ 116 w 939"/>
              <a:gd name="T25" fmla="*/ 1085 h 1333"/>
              <a:gd name="T26" fmla="*/ 180 w 939"/>
              <a:gd name="T27" fmla="*/ 946 h 1333"/>
              <a:gd name="T28" fmla="*/ 313 w 939"/>
              <a:gd name="T29" fmla="*/ 724 h 1333"/>
              <a:gd name="T30" fmla="*/ 393 w 939"/>
              <a:gd name="T31" fmla="*/ 975 h 1333"/>
              <a:gd name="T32" fmla="*/ 455 w 939"/>
              <a:gd name="T33" fmla="*/ 1159 h 1333"/>
              <a:gd name="T34" fmla="*/ 467 w 939"/>
              <a:gd name="T35" fmla="*/ 1270 h 1333"/>
              <a:gd name="T36" fmla="*/ 532 w 939"/>
              <a:gd name="T37" fmla="*/ 1298 h 1333"/>
              <a:gd name="T38" fmla="*/ 639 w 939"/>
              <a:gd name="T39" fmla="*/ 1333 h 1333"/>
              <a:gd name="T40" fmla="*/ 676 w 939"/>
              <a:gd name="T41" fmla="*/ 1308 h 1333"/>
              <a:gd name="T42" fmla="*/ 582 w 939"/>
              <a:gd name="T43" fmla="*/ 1225 h 1333"/>
              <a:gd name="T44" fmla="*/ 558 w 939"/>
              <a:gd name="T45" fmla="*/ 1182 h 1333"/>
              <a:gd name="T46" fmla="*/ 535 w 939"/>
              <a:gd name="T47" fmla="*/ 1115 h 1333"/>
              <a:gd name="T48" fmla="*/ 491 w 939"/>
              <a:gd name="T49" fmla="*/ 837 h 1333"/>
              <a:gd name="T50" fmla="*/ 435 w 939"/>
              <a:gd name="T51" fmla="*/ 542 h 1333"/>
              <a:gd name="T52" fmla="*/ 481 w 939"/>
              <a:gd name="T53" fmla="*/ 528 h 1333"/>
              <a:gd name="T54" fmla="*/ 527 w 939"/>
              <a:gd name="T55" fmla="*/ 504 h 1333"/>
              <a:gd name="T56" fmla="*/ 550 w 939"/>
              <a:gd name="T57" fmla="*/ 601 h 1333"/>
              <a:gd name="T58" fmla="*/ 578 w 939"/>
              <a:gd name="T59" fmla="*/ 781 h 1333"/>
              <a:gd name="T60" fmla="*/ 545 w 939"/>
              <a:gd name="T61" fmla="*/ 815 h 1333"/>
              <a:gd name="T62" fmla="*/ 527 w 939"/>
              <a:gd name="T63" fmla="*/ 839 h 1333"/>
              <a:gd name="T64" fmla="*/ 545 w 939"/>
              <a:gd name="T65" fmla="*/ 898 h 1333"/>
              <a:gd name="T66" fmla="*/ 596 w 939"/>
              <a:gd name="T67" fmla="*/ 886 h 1333"/>
              <a:gd name="T68" fmla="*/ 615 w 939"/>
              <a:gd name="T69" fmla="*/ 831 h 1333"/>
              <a:gd name="T70" fmla="*/ 634 w 939"/>
              <a:gd name="T71" fmla="*/ 582 h 1333"/>
              <a:gd name="T72" fmla="*/ 751 w 939"/>
              <a:gd name="T73" fmla="*/ 533 h 1333"/>
              <a:gd name="T74" fmla="*/ 825 w 939"/>
              <a:gd name="T75" fmla="*/ 531 h 1333"/>
              <a:gd name="T76" fmla="*/ 859 w 939"/>
              <a:gd name="T77" fmla="*/ 492 h 1333"/>
              <a:gd name="T78" fmla="*/ 891 w 939"/>
              <a:gd name="T79" fmla="*/ 407 h 1333"/>
              <a:gd name="T80" fmla="*/ 834 w 939"/>
              <a:gd name="T81" fmla="*/ 286 h 1333"/>
              <a:gd name="T82" fmla="*/ 801 w 939"/>
              <a:gd name="T83" fmla="*/ 268 h 1333"/>
              <a:gd name="T84" fmla="*/ 763 w 939"/>
              <a:gd name="T85" fmla="*/ 292 h 1333"/>
              <a:gd name="T86" fmla="*/ 751 w 939"/>
              <a:gd name="T87" fmla="*/ 338 h 1333"/>
              <a:gd name="T88" fmla="*/ 730 w 939"/>
              <a:gd name="T89" fmla="*/ 370 h 1333"/>
              <a:gd name="T90" fmla="*/ 699 w 939"/>
              <a:gd name="T91" fmla="*/ 410 h 1333"/>
              <a:gd name="T92" fmla="*/ 736 w 939"/>
              <a:gd name="T93" fmla="*/ 483 h 1333"/>
              <a:gd name="T94" fmla="*/ 652 w 939"/>
              <a:gd name="T95" fmla="*/ 461 h 1333"/>
              <a:gd name="T96" fmla="*/ 703 w 939"/>
              <a:gd name="T97" fmla="*/ 305 h 1333"/>
              <a:gd name="T98" fmla="*/ 769 w 939"/>
              <a:gd name="T99" fmla="*/ 247 h 1333"/>
              <a:gd name="T100" fmla="*/ 829 w 939"/>
              <a:gd name="T101" fmla="*/ 235 h 1333"/>
              <a:gd name="T102" fmla="*/ 849 w 939"/>
              <a:gd name="T103" fmla="*/ 212 h 1333"/>
              <a:gd name="T104" fmla="*/ 866 w 939"/>
              <a:gd name="T105" fmla="*/ 188 h 1333"/>
              <a:gd name="T106" fmla="*/ 862 w 939"/>
              <a:gd name="T107" fmla="*/ 130 h 1333"/>
              <a:gd name="T108" fmla="*/ 939 w 939"/>
              <a:gd name="T109" fmla="*/ 113 h 1333"/>
              <a:gd name="T110" fmla="*/ 868 w 939"/>
              <a:gd name="T111" fmla="*/ 90 h 1333"/>
              <a:gd name="T112" fmla="*/ 826 w 939"/>
              <a:gd name="T113" fmla="*/ 16 h 1333"/>
              <a:gd name="T114" fmla="*/ 769 w 939"/>
              <a:gd name="T115" fmla="*/ 0 h 1333"/>
              <a:gd name="T116" fmla="*/ 724 w 939"/>
              <a:gd name="T117" fmla="*/ 24 h 1333"/>
              <a:gd name="T118" fmla="*/ 677 w 939"/>
              <a:gd name="T119" fmla="*/ 103 h 1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39" h="1333">
                <a:moveTo>
                  <a:pt x="676" y="136"/>
                </a:moveTo>
                <a:lnTo>
                  <a:pt x="676" y="136"/>
                </a:lnTo>
                <a:lnTo>
                  <a:pt x="672" y="139"/>
                </a:lnTo>
                <a:lnTo>
                  <a:pt x="669" y="144"/>
                </a:lnTo>
                <a:lnTo>
                  <a:pt x="669" y="144"/>
                </a:lnTo>
                <a:lnTo>
                  <a:pt x="665" y="150"/>
                </a:lnTo>
                <a:lnTo>
                  <a:pt x="663" y="151"/>
                </a:lnTo>
                <a:lnTo>
                  <a:pt x="658" y="153"/>
                </a:lnTo>
                <a:lnTo>
                  <a:pt x="658" y="153"/>
                </a:lnTo>
                <a:lnTo>
                  <a:pt x="640" y="158"/>
                </a:lnTo>
                <a:lnTo>
                  <a:pt x="627" y="163"/>
                </a:lnTo>
                <a:lnTo>
                  <a:pt x="610" y="170"/>
                </a:lnTo>
                <a:lnTo>
                  <a:pt x="610" y="170"/>
                </a:lnTo>
                <a:lnTo>
                  <a:pt x="598" y="173"/>
                </a:lnTo>
                <a:lnTo>
                  <a:pt x="582" y="178"/>
                </a:lnTo>
                <a:lnTo>
                  <a:pt x="544" y="187"/>
                </a:lnTo>
                <a:lnTo>
                  <a:pt x="522" y="190"/>
                </a:lnTo>
                <a:lnTo>
                  <a:pt x="502" y="196"/>
                </a:lnTo>
                <a:lnTo>
                  <a:pt x="484" y="202"/>
                </a:lnTo>
                <a:lnTo>
                  <a:pt x="468" y="209"/>
                </a:lnTo>
                <a:lnTo>
                  <a:pt x="468" y="209"/>
                </a:lnTo>
                <a:lnTo>
                  <a:pt x="453" y="218"/>
                </a:lnTo>
                <a:lnTo>
                  <a:pt x="435" y="231"/>
                </a:lnTo>
                <a:lnTo>
                  <a:pt x="394" y="262"/>
                </a:lnTo>
                <a:lnTo>
                  <a:pt x="356" y="293"/>
                </a:lnTo>
                <a:lnTo>
                  <a:pt x="330" y="315"/>
                </a:lnTo>
                <a:lnTo>
                  <a:pt x="330" y="315"/>
                </a:lnTo>
                <a:lnTo>
                  <a:pt x="312" y="331"/>
                </a:lnTo>
                <a:lnTo>
                  <a:pt x="294" y="344"/>
                </a:lnTo>
                <a:lnTo>
                  <a:pt x="282" y="354"/>
                </a:lnTo>
                <a:lnTo>
                  <a:pt x="279" y="357"/>
                </a:lnTo>
                <a:lnTo>
                  <a:pt x="277" y="360"/>
                </a:lnTo>
                <a:lnTo>
                  <a:pt x="277" y="360"/>
                </a:lnTo>
                <a:lnTo>
                  <a:pt x="279" y="382"/>
                </a:lnTo>
                <a:lnTo>
                  <a:pt x="279" y="382"/>
                </a:lnTo>
                <a:lnTo>
                  <a:pt x="269" y="391"/>
                </a:lnTo>
                <a:lnTo>
                  <a:pt x="245" y="409"/>
                </a:lnTo>
                <a:lnTo>
                  <a:pt x="219" y="430"/>
                </a:lnTo>
                <a:lnTo>
                  <a:pt x="208" y="440"/>
                </a:lnTo>
                <a:lnTo>
                  <a:pt x="202" y="447"/>
                </a:lnTo>
                <a:lnTo>
                  <a:pt x="202" y="447"/>
                </a:lnTo>
                <a:lnTo>
                  <a:pt x="191" y="466"/>
                </a:lnTo>
                <a:lnTo>
                  <a:pt x="177" y="492"/>
                </a:lnTo>
                <a:lnTo>
                  <a:pt x="171" y="508"/>
                </a:lnTo>
                <a:lnTo>
                  <a:pt x="165" y="522"/>
                </a:lnTo>
                <a:lnTo>
                  <a:pt x="160" y="535"/>
                </a:lnTo>
                <a:lnTo>
                  <a:pt x="157" y="548"/>
                </a:lnTo>
                <a:lnTo>
                  <a:pt x="157" y="548"/>
                </a:lnTo>
                <a:lnTo>
                  <a:pt x="153" y="562"/>
                </a:lnTo>
                <a:lnTo>
                  <a:pt x="152" y="568"/>
                </a:lnTo>
                <a:lnTo>
                  <a:pt x="152" y="573"/>
                </a:lnTo>
                <a:lnTo>
                  <a:pt x="154" y="590"/>
                </a:lnTo>
                <a:lnTo>
                  <a:pt x="154" y="590"/>
                </a:lnTo>
                <a:lnTo>
                  <a:pt x="154" y="598"/>
                </a:lnTo>
                <a:lnTo>
                  <a:pt x="154" y="610"/>
                </a:lnTo>
                <a:lnTo>
                  <a:pt x="151" y="640"/>
                </a:lnTo>
                <a:lnTo>
                  <a:pt x="146" y="678"/>
                </a:lnTo>
                <a:lnTo>
                  <a:pt x="140" y="719"/>
                </a:lnTo>
                <a:lnTo>
                  <a:pt x="133" y="759"/>
                </a:lnTo>
                <a:lnTo>
                  <a:pt x="125" y="795"/>
                </a:lnTo>
                <a:lnTo>
                  <a:pt x="119" y="823"/>
                </a:lnTo>
                <a:lnTo>
                  <a:pt x="116" y="832"/>
                </a:lnTo>
                <a:lnTo>
                  <a:pt x="114" y="838"/>
                </a:lnTo>
                <a:lnTo>
                  <a:pt x="114" y="838"/>
                </a:lnTo>
                <a:lnTo>
                  <a:pt x="101" y="858"/>
                </a:lnTo>
                <a:lnTo>
                  <a:pt x="83" y="891"/>
                </a:lnTo>
                <a:lnTo>
                  <a:pt x="73" y="910"/>
                </a:lnTo>
                <a:lnTo>
                  <a:pt x="63" y="931"/>
                </a:lnTo>
                <a:lnTo>
                  <a:pt x="52" y="954"/>
                </a:lnTo>
                <a:lnTo>
                  <a:pt x="42" y="979"/>
                </a:lnTo>
                <a:lnTo>
                  <a:pt x="42" y="979"/>
                </a:lnTo>
                <a:lnTo>
                  <a:pt x="39" y="993"/>
                </a:lnTo>
                <a:lnTo>
                  <a:pt x="34" y="1009"/>
                </a:lnTo>
                <a:lnTo>
                  <a:pt x="28" y="1043"/>
                </a:lnTo>
                <a:lnTo>
                  <a:pt x="23" y="1079"/>
                </a:lnTo>
                <a:lnTo>
                  <a:pt x="20" y="1115"/>
                </a:lnTo>
                <a:lnTo>
                  <a:pt x="16" y="1175"/>
                </a:lnTo>
                <a:lnTo>
                  <a:pt x="16" y="1200"/>
                </a:lnTo>
                <a:lnTo>
                  <a:pt x="16" y="1200"/>
                </a:lnTo>
                <a:lnTo>
                  <a:pt x="14" y="1200"/>
                </a:lnTo>
                <a:lnTo>
                  <a:pt x="10" y="1201"/>
                </a:lnTo>
                <a:lnTo>
                  <a:pt x="8" y="1204"/>
                </a:lnTo>
                <a:lnTo>
                  <a:pt x="5" y="1208"/>
                </a:lnTo>
                <a:lnTo>
                  <a:pt x="3" y="1215"/>
                </a:lnTo>
                <a:lnTo>
                  <a:pt x="0" y="1224"/>
                </a:lnTo>
                <a:lnTo>
                  <a:pt x="0" y="1236"/>
                </a:lnTo>
                <a:lnTo>
                  <a:pt x="0" y="1236"/>
                </a:lnTo>
                <a:lnTo>
                  <a:pt x="2" y="1258"/>
                </a:lnTo>
                <a:lnTo>
                  <a:pt x="5" y="1273"/>
                </a:lnTo>
                <a:lnTo>
                  <a:pt x="9" y="1282"/>
                </a:lnTo>
                <a:lnTo>
                  <a:pt x="14" y="1290"/>
                </a:lnTo>
                <a:lnTo>
                  <a:pt x="14" y="1290"/>
                </a:lnTo>
                <a:lnTo>
                  <a:pt x="18" y="1294"/>
                </a:lnTo>
                <a:lnTo>
                  <a:pt x="26" y="1299"/>
                </a:lnTo>
                <a:lnTo>
                  <a:pt x="36" y="1304"/>
                </a:lnTo>
                <a:lnTo>
                  <a:pt x="47" y="1308"/>
                </a:lnTo>
                <a:lnTo>
                  <a:pt x="70" y="1314"/>
                </a:lnTo>
                <a:lnTo>
                  <a:pt x="86" y="1319"/>
                </a:lnTo>
                <a:lnTo>
                  <a:pt x="86" y="1319"/>
                </a:lnTo>
                <a:lnTo>
                  <a:pt x="101" y="1319"/>
                </a:lnTo>
                <a:lnTo>
                  <a:pt x="115" y="1319"/>
                </a:lnTo>
                <a:lnTo>
                  <a:pt x="129" y="1317"/>
                </a:lnTo>
                <a:lnTo>
                  <a:pt x="133" y="1314"/>
                </a:lnTo>
                <a:lnTo>
                  <a:pt x="135" y="1313"/>
                </a:lnTo>
                <a:lnTo>
                  <a:pt x="135" y="1313"/>
                </a:lnTo>
                <a:lnTo>
                  <a:pt x="138" y="1308"/>
                </a:lnTo>
                <a:lnTo>
                  <a:pt x="139" y="1305"/>
                </a:lnTo>
                <a:lnTo>
                  <a:pt x="137" y="1301"/>
                </a:lnTo>
                <a:lnTo>
                  <a:pt x="133" y="1294"/>
                </a:lnTo>
                <a:lnTo>
                  <a:pt x="133" y="1294"/>
                </a:lnTo>
                <a:lnTo>
                  <a:pt x="127" y="1288"/>
                </a:lnTo>
                <a:lnTo>
                  <a:pt x="122" y="1283"/>
                </a:lnTo>
                <a:lnTo>
                  <a:pt x="115" y="1275"/>
                </a:lnTo>
                <a:lnTo>
                  <a:pt x="115" y="1275"/>
                </a:lnTo>
                <a:lnTo>
                  <a:pt x="108" y="1265"/>
                </a:lnTo>
                <a:lnTo>
                  <a:pt x="106" y="1261"/>
                </a:lnTo>
                <a:lnTo>
                  <a:pt x="104" y="1256"/>
                </a:lnTo>
                <a:lnTo>
                  <a:pt x="104" y="1256"/>
                </a:lnTo>
                <a:lnTo>
                  <a:pt x="104" y="1249"/>
                </a:lnTo>
                <a:lnTo>
                  <a:pt x="104" y="1245"/>
                </a:lnTo>
                <a:lnTo>
                  <a:pt x="103" y="1240"/>
                </a:lnTo>
                <a:lnTo>
                  <a:pt x="103" y="1240"/>
                </a:lnTo>
                <a:lnTo>
                  <a:pt x="102" y="1234"/>
                </a:lnTo>
                <a:lnTo>
                  <a:pt x="101" y="1226"/>
                </a:lnTo>
                <a:lnTo>
                  <a:pt x="100" y="1214"/>
                </a:lnTo>
                <a:lnTo>
                  <a:pt x="100" y="1214"/>
                </a:lnTo>
                <a:lnTo>
                  <a:pt x="98" y="1201"/>
                </a:lnTo>
                <a:lnTo>
                  <a:pt x="98" y="1201"/>
                </a:lnTo>
                <a:lnTo>
                  <a:pt x="108" y="1136"/>
                </a:lnTo>
                <a:lnTo>
                  <a:pt x="116" y="1085"/>
                </a:lnTo>
                <a:lnTo>
                  <a:pt x="122" y="1047"/>
                </a:lnTo>
                <a:lnTo>
                  <a:pt x="122" y="1047"/>
                </a:lnTo>
                <a:lnTo>
                  <a:pt x="126" y="1034"/>
                </a:lnTo>
                <a:lnTo>
                  <a:pt x="132" y="1018"/>
                </a:lnTo>
                <a:lnTo>
                  <a:pt x="146" y="987"/>
                </a:lnTo>
                <a:lnTo>
                  <a:pt x="159" y="961"/>
                </a:lnTo>
                <a:lnTo>
                  <a:pt x="164" y="950"/>
                </a:lnTo>
                <a:lnTo>
                  <a:pt x="164" y="950"/>
                </a:lnTo>
                <a:lnTo>
                  <a:pt x="169" y="949"/>
                </a:lnTo>
                <a:lnTo>
                  <a:pt x="180" y="946"/>
                </a:lnTo>
                <a:lnTo>
                  <a:pt x="190" y="940"/>
                </a:lnTo>
                <a:lnTo>
                  <a:pt x="195" y="936"/>
                </a:lnTo>
                <a:lnTo>
                  <a:pt x="199" y="931"/>
                </a:lnTo>
                <a:lnTo>
                  <a:pt x="199" y="931"/>
                </a:lnTo>
                <a:lnTo>
                  <a:pt x="209" y="916"/>
                </a:lnTo>
                <a:lnTo>
                  <a:pt x="218" y="903"/>
                </a:lnTo>
                <a:lnTo>
                  <a:pt x="218" y="903"/>
                </a:lnTo>
                <a:lnTo>
                  <a:pt x="239" y="863"/>
                </a:lnTo>
                <a:lnTo>
                  <a:pt x="267" y="813"/>
                </a:lnTo>
                <a:lnTo>
                  <a:pt x="313" y="724"/>
                </a:lnTo>
                <a:lnTo>
                  <a:pt x="313" y="724"/>
                </a:lnTo>
                <a:lnTo>
                  <a:pt x="349" y="806"/>
                </a:lnTo>
                <a:lnTo>
                  <a:pt x="374" y="866"/>
                </a:lnTo>
                <a:lnTo>
                  <a:pt x="382" y="888"/>
                </a:lnTo>
                <a:lnTo>
                  <a:pt x="386" y="899"/>
                </a:lnTo>
                <a:lnTo>
                  <a:pt x="386" y="899"/>
                </a:lnTo>
                <a:lnTo>
                  <a:pt x="391" y="935"/>
                </a:lnTo>
                <a:lnTo>
                  <a:pt x="392" y="956"/>
                </a:lnTo>
                <a:lnTo>
                  <a:pt x="393" y="975"/>
                </a:lnTo>
                <a:lnTo>
                  <a:pt x="393" y="975"/>
                </a:lnTo>
                <a:lnTo>
                  <a:pt x="394" y="985"/>
                </a:lnTo>
                <a:lnTo>
                  <a:pt x="397" y="998"/>
                </a:lnTo>
                <a:lnTo>
                  <a:pt x="404" y="1031"/>
                </a:lnTo>
                <a:lnTo>
                  <a:pt x="413" y="1062"/>
                </a:lnTo>
                <a:lnTo>
                  <a:pt x="418" y="1076"/>
                </a:lnTo>
                <a:lnTo>
                  <a:pt x="422" y="1084"/>
                </a:lnTo>
                <a:lnTo>
                  <a:pt x="422" y="1084"/>
                </a:lnTo>
                <a:lnTo>
                  <a:pt x="437" y="1115"/>
                </a:lnTo>
                <a:lnTo>
                  <a:pt x="446" y="1135"/>
                </a:lnTo>
                <a:lnTo>
                  <a:pt x="455" y="1159"/>
                </a:lnTo>
                <a:lnTo>
                  <a:pt x="455" y="1159"/>
                </a:lnTo>
                <a:lnTo>
                  <a:pt x="465" y="1188"/>
                </a:lnTo>
                <a:lnTo>
                  <a:pt x="467" y="1193"/>
                </a:lnTo>
                <a:lnTo>
                  <a:pt x="467" y="1196"/>
                </a:lnTo>
                <a:lnTo>
                  <a:pt x="467" y="1210"/>
                </a:lnTo>
                <a:lnTo>
                  <a:pt x="467" y="1210"/>
                </a:lnTo>
                <a:lnTo>
                  <a:pt x="466" y="1233"/>
                </a:lnTo>
                <a:lnTo>
                  <a:pt x="466" y="1253"/>
                </a:lnTo>
                <a:lnTo>
                  <a:pt x="467" y="1270"/>
                </a:lnTo>
                <a:lnTo>
                  <a:pt x="467" y="1270"/>
                </a:lnTo>
                <a:lnTo>
                  <a:pt x="470" y="1282"/>
                </a:lnTo>
                <a:lnTo>
                  <a:pt x="472" y="1289"/>
                </a:lnTo>
                <a:lnTo>
                  <a:pt x="476" y="1294"/>
                </a:lnTo>
                <a:lnTo>
                  <a:pt x="478" y="1296"/>
                </a:lnTo>
                <a:lnTo>
                  <a:pt x="478" y="1296"/>
                </a:lnTo>
                <a:lnTo>
                  <a:pt x="485" y="1295"/>
                </a:lnTo>
                <a:lnTo>
                  <a:pt x="502" y="1294"/>
                </a:lnTo>
                <a:lnTo>
                  <a:pt x="511" y="1294"/>
                </a:lnTo>
                <a:lnTo>
                  <a:pt x="522" y="1295"/>
                </a:lnTo>
                <a:lnTo>
                  <a:pt x="532" y="1298"/>
                </a:lnTo>
                <a:lnTo>
                  <a:pt x="542" y="1304"/>
                </a:lnTo>
                <a:lnTo>
                  <a:pt x="542" y="1304"/>
                </a:lnTo>
                <a:lnTo>
                  <a:pt x="552" y="1310"/>
                </a:lnTo>
                <a:lnTo>
                  <a:pt x="561" y="1315"/>
                </a:lnTo>
                <a:lnTo>
                  <a:pt x="579" y="1324"/>
                </a:lnTo>
                <a:lnTo>
                  <a:pt x="596" y="1329"/>
                </a:lnTo>
                <a:lnTo>
                  <a:pt x="610" y="1331"/>
                </a:lnTo>
                <a:lnTo>
                  <a:pt x="610" y="1331"/>
                </a:lnTo>
                <a:lnTo>
                  <a:pt x="624" y="1332"/>
                </a:lnTo>
                <a:lnTo>
                  <a:pt x="639" y="1333"/>
                </a:lnTo>
                <a:lnTo>
                  <a:pt x="647" y="1333"/>
                </a:lnTo>
                <a:lnTo>
                  <a:pt x="653" y="1332"/>
                </a:lnTo>
                <a:lnTo>
                  <a:pt x="659" y="1331"/>
                </a:lnTo>
                <a:lnTo>
                  <a:pt x="664" y="1327"/>
                </a:lnTo>
                <a:lnTo>
                  <a:pt x="664" y="1327"/>
                </a:lnTo>
                <a:lnTo>
                  <a:pt x="671" y="1321"/>
                </a:lnTo>
                <a:lnTo>
                  <a:pt x="676" y="1317"/>
                </a:lnTo>
                <a:lnTo>
                  <a:pt x="677" y="1314"/>
                </a:lnTo>
                <a:lnTo>
                  <a:pt x="677" y="1312"/>
                </a:lnTo>
                <a:lnTo>
                  <a:pt x="676" y="1308"/>
                </a:lnTo>
                <a:lnTo>
                  <a:pt x="671" y="1304"/>
                </a:lnTo>
                <a:lnTo>
                  <a:pt x="671" y="1304"/>
                </a:lnTo>
                <a:lnTo>
                  <a:pt x="658" y="1293"/>
                </a:lnTo>
                <a:lnTo>
                  <a:pt x="643" y="1283"/>
                </a:lnTo>
                <a:lnTo>
                  <a:pt x="619" y="1269"/>
                </a:lnTo>
                <a:lnTo>
                  <a:pt x="619" y="1269"/>
                </a:lnTo>
                <a:lnTo>
                  <a:pt x="615" y="1267"/>
                </a:lnTo>
                <a:lnTo>
                  <a:pt x="610" y="1261"/>
                </a:lnTo>
                <a:lnTo>
                  <a:pt x="598" y="1246"/>
                </a:lnTo>
                <a:lnTo>
                  <a:pt x="582" y="1225"/>
                </a:lnTo>
                <a:lnTo>
                  <a:pt x="582" y="1225"/>
                </a:lnTo>
                <a:lnTo>
                  <a:pt x="575" y="1219"/>
                </a:lnTo>
                <a:lnTo>
                  <a:pt x="571" y="1214"/>
                </a:lnTo>
                <a:lnTo>
                  <a:pt x="570" y="1210"/>
                </a:lnTo>
                <a:lnTo>
                  <a:pt x="570" y="1210"/>
                </a:lnTo>
                <a:lnTo>
                  <a:pt x="567" y="1197"/>
                </a:lnTo>
                <a:lnTo>
                  <a:pt x="565" y="1190"/>
                </a:lnTo>
                <a:lnTo>
                  <a:pt x="561" y="1184"/>
                </a:lnTo>
                <a:lnTo>
                  <a:pt x="561" y="1184"/>
                </a:lnTo>
                <a:lnTo>
                  <a:pt x="558" y="1182"/>
                </a:lnTo>
                <a:lnTo>
                  <a:pt x="554" y="1179"/>
                </a:lnTo>
                <a:lnTo>
                  <a:pt x="548" y="1178"/>
                </a:lnTo>
                <a:lnTo>
                  <a:pt x="548" y="1178"/>
                </a:lnTo>
                <a:lnTo>
                  <a:pt x="546" y="1176"/>
                </a:lnTo>
                <a:lnTo>
                  <a:pt x="544" y="1172"/>
                </a:lnTo>
                <a:lnTo>
                  <a:pt x="541" y="1166"/>
                </a:lnTo>
                <a:lnTo>
                  <a:pt x="540" y="1158"/>
                </a:lnTo>
                <a:lnTo>
                  <a:pt x="538" y="1147"/>
                </a:lnTo>
                <a:lnTo>
                  <a:pt x="536" y="1133"/>
                </a:lnTo>
                <a:lnTo>
                  <a:pt x="535" y="1115"/>
                </a:lnTo>
                <a:lnTo>
                  <a:pt x="535" y="1115"/>
                </a:lnTo>
                <a:lnTo>
                  <a:pt x="532" y="1052"/>
                </a:lnTo>
                <a:lnTo>
                  <a:pt x="529" y="1028"/>
                </a:lnTo>
                <a:lnTo>
                  <a:pt x="526" y="1006"/>
                </a:lnTo>
                <a:lnTo>
                  <a:pt x="526" y="1006"/>
                </a:lnTo>
                <a:lnTo>
                  <a:pt x="520" y="977"/>
                </a:lnTo>
                <a:lnTo>
                  <a:pt x="511" y="937"/>
                </a:lnTo>
                <a:lnTo>
                  <a:pt x="501" y="882"/>
                </a:lnTo>
                <a:lnTo>
                  <a:pt x="501" y="882"/>
                </a:lnTo>
                <a:lnTo>
                  <a:pt x="491" y="837"/>
                </a:lnTo>
                <a:lnTo>
                  <a:pt x="485" y="806"/>
                </a:lnTo>
                <a:lnTo>
                  <a:pt x="481" y="788"/>
                </a:lnTo>
                <a:lnTo>
                  <a:pt x="481" y="788"/>
                </a:lnTo>
                <a:lnTo>
                  <a:pt x="471" y="707"/>
                </a:lnTo>
                <a:lnTo>
                  <a:pt x="456" y="619"/>
                </a:lnTo>
                <a:lnTo>
                  <a:pt x="456" y="619"/>
                </a:lnTo>
                <a:lnTo>
                  <a:pt x="452" y="598"/>
                </a:lnTo>
                <a:lnTo>
                  <a:pt x="444" y="573"/>
                </a:lnTo>
                <a:lnTo>
                  <a:pt x="435" y="542"/>
                </a:lnTo>
                <a:lnTo>
                  <a:pt x="435" y="542"/>
                </a:lnTo>
                <a:lnTo>
                  <a:pt x="443" y="534"/>
                </a:lnTo>
                <a:lnTo>
                  <a:pt x="449" y="528"/>
                </a:lnTo>
                <a:lnTo>
                  <a:pt x="452" y="524"/>
                </a:lnTo>
                <a:lnTo>
                  <a:pt x="452" y="524"/>
                </a:lnTo>
                <a:lnTo>
                  <a:pt x="453" y="523"/>
                </a:lnTo>
                <a:lnTo>
                  <a:pt x="456" y="524"/>
                </a:lnTo>
                <a:lnTo>
                  <a:pt x="462" y="525"/>
                </a:lnTo>
                <a:lnTo>
                  <a:pt x="474" y="527"/>
                </a:lnTo>
                <a:lnTo>
                  <a:pt x="474" y="527"/>
                </a:lnTo>
                <a:lnTo>
                  <a:pt x="481" y="528"/>
                </a:lnTo>
                <a:lnTo>
                  <a:pt x="486" y="530"/>
                </a:lnTo>
                <a:lnTo>
                  <a:pt x="495" y="535"/>
                </a:lnTo>
                <a:lnTo>
                  <a:pt x="498" y="536"/>
                </a:lnTo>
                <a:lnTo>
                  <a:pt x="502" y="536"/>
                </a:lnTo>
                <a:lnTo>
                  <a:pt x="505" y="534"/>
                </a:lnTo>
                <a:lnTo>
                  <a:pt x="510" y="529"/>
                </a:lnTo>
                <a:lnTo>
                  <a:pt x="510" y="529"/>
                </a:lnTo>
                <a:lnTo>
                  <a:pt x="521" y="514"/>
                </a:lnTo>
                <a:lnTo>
                  <a:pt x="527" y="504"/>
                </a:lnTo>
                <a:lnTo>
                  <a:pt x="527" y="504"/>
                </a:lnTo>
                <a:lnTo>
                  <a:pt x="546" y="481"/>
                </a:lnTo>
                <a:lnTo>
                  <a:pt x="559" y="465"/>
                </a:lnTo>
                <a:lnTo>
                  <a:pt x="559" y="465"/>
                </a:lnTo>
                <a:lnTo>
                  <a:pt x="565" y="462"/>
                </a:lnTo>
                <a:lnTo>
                  <a:pt x="570" y="461"/>
                </a:lnTo>
                <a:lnTo>
                  <a:pt x="570" y="461"/>
                </a:lnTo>
                <a:lnTo>
                  <a:pt x="559" y="518"/>
                </a:lnTo>
                <a:lnTo>
                  <a:pt x="553" y="565"/>
                </a:lnTo>
                <a:lnTo>
                  <a:pt x="551" y="585"/>
                </a:lnTo>
                <a:lnTo>
                  <a:pt x="550" y="601"/>
                </a:lnTo>
                <a:lnTo>
                  <a:pt x="550" y="601"/>
                </a:lnTo>
                <a:lnTo>
                  <a:pt x="551" y="616"/>
                </a:lnTo>
                <a:lnTo>
                  <a:pt x="554" y="639"/>
                </a:lnTo>
                <a:lnTo>
                  <a:pt x="565" y="690"/>
                </a:lnTo>
                <a:lnTo>
                  <a:pt x="582" y="756"/>
                </a:lnTo>
                <a:lnTo>
                  <a:pt x="582" y="756"/>
                </a:lnTo>
                <a:lnTo>
                  <a:pt x="582" y="764"/>
                </a:lnTo>
                <a:lnTo>
                  <a:pt x="579" y="772"/>
                </a:lnTo>
                <a:lnTo>
                  <a:pt x="579" y="772"/>
                </a:lnTo>
                <a:lnTo>
                  <a:pt x="578" y="781"/>
                </a:lnTo>
                <a:lnTo>
                  <a:pt x="577" y="786"/>
                </a:lnTo>
                <a:lnTo>
                  <a:pt x="576" y="789"/>
                </a:lnTo>
                <a:lnTo>
                  <a:pt x="576" y="789"/>
                </a:lnTo>
                <a:lnTo>
                  <a:pt x="572" y="794"/>
                </a:lnTo>
                <a:lnTo>
                  <a:pt x="571" y="800"/>
                </a:lnTo>
                <a:lnTo>
                  <a:pt x="570" y="807"/>
                </a:lnTo>
                <a:lnTo>
                  <a:pt x="570" y="807"/>
                </a:lnTo>
                <a:lnTo>
                  <a:pt x="559" y="809"/>
                </a:lnTo>
                <a:lnTo>
                  <a:pt x="551" y="813"/>
                </a:lnTo>
                <a:lnTo>
                  <a:pt x="545" y="815"/>
                </a:lnTo>
                <a:lnTo>
                  <a:pt x="545" y="815"/>
                </a:lnTo>
                <a:lnTo>
                  <a:pt x="544" y="817"/>
                </a:lnTo>
                <a:lnTo>
                  <a:pt x="544" y="818"/>
                </a:lnTo>
                <a:lnTo>
                  <a:pt x="544" y="823"/>
                </a:lnTo>
                <a:lnTo>
                  <a:pt x="545" y="827"/>
                </a:lnTo>
                <a:lnTo>
                  <a:pt x="535" y="827"/>
                </a:lnTo>
                <a:lnTo>
                  <a:pt x="535" y="827"/>
                </a:lnTo>
                <a:lnTo>
                  <a:pt x="533" y="829"/>
                </a:lnTo>
                <a:lnTo>
                  <a:pt x="530" y="831"/>
                </a:lnTo>
                <a:lnTo>
                  <a:pt x="527" y="839"/>
                </a:lnTo>
                <a:lnTo>
                  <a:pt x="521" y="851"/>
                </a:lnTo>
                <a:lnTo>
                  <a:pt x="521" y="851"/>
                </a:lnTo>
                <a:lnTo>
                  <a:pt x="521" y="856"/>
                </a:lnTo>
                <a:lnTo>
                  <a:pt x="521" y="862"/>
                </a:lnTo>
                <a:lnTo>
                  <a:pt x="521" y="869"/>
                </a:lnTo>
                <a:lnTo>
                  <a:pt x="523" y="878"/>
                </a:lnTo>
                <a:lnTo>
                  <a:pt x="528" y="885"/>
                </a:lnTo>
                <a:lnTo>
                  <a:pt x="535" y="892"/>
                </a:lnTo>
                <a:lnTo>
                  <a:pt x="540" y="895"/>
                </a:lnTo>
                <a:lnTo>
                  <a:pt x="545" y="898"/>
                </a:lnTo>
                <a:lnTo>
                  <a:pt x="545" y="898"/>
                </a:lnTo>
                <a:lnTo>
                  <a:pt x="551" y="900"/>
                </a:lnTo>
                <a:lnTo>
                  <a:pt x="557" y="901"/>
                </a:lnTo>
                <a:lnTo>
                  <a:pt x="566" y="901"/>
                </a:lnTo>
                <a:lnTo>
                  <a:pt x="576" y="900"/>
                </a:lnTo>
                <a:lnTo>
                  <a:pt x="583" y="897"/>
                </a:lnTo>
                <a:lnTo>
                  <a:pt x="589" y="893"/>
                </a:lnTo>
                <a:lnTo>
                  <a:pt x="592" y="889"/>
                </a:lnTo>
                <a:lnTo>
                  <a:pt x="596" y="886"/>
                </a:lnTo>
                <a:lnTo>
                  <a:pt x="596" y="886"/>
                </a:lnTo>
                <a:lnTo>
                  <a:pt x="600" y="886"/>
                </a:lnTo>
                <a:lnTo>
                  <a:pt x="602" y="886"/>
                </a:lnTo>
                <a:lnTo>
                  <a:pt x="606" y="882"/>
                </a:lnTo>
                <a:lnTo>
                  <a:pt x="606" y="882"/>
                </a:lnTo>
                <a:lnTo>
                  <a:pt x="608" y="875"/>
                </a:lnTo>
                <a:lnTo>
                  <a:pt x="610" y="862"/>
                </a:lnTo>
                <a:lnTo>
                  <a:pt x="613" y="850"/>
                </a:lnTo>
                <a:lnTo>
                  <a:pt x="613" y="842"/>
                </a:lnTo>
                <a:lnTo>
                  <a:pt x="613" y="842"/>
                </a:lnTo>
                <a:lnTo>
                  <a:pt x="615" y="831"/>
                </a:lnTo>
                <a:lnTo>
                  <a:pt x="621" y="809"/>
                </a:lnTo>
                <a:lnTo>
                  <a:pt x="627" y="789"/>
                </a:lnTo>
                <a:lnTo>
                  <a:pt x="629" y="777"/>
                </a:lnTo>
                <a:lnTo>
                  <a:pt x="629" y="756"/>
                </a:lnTo>
                <a:lnTo>
                  <a:pt x="629" y="756"/>
                </a:lnTo>
                <a:lnTo>
                  <a:pt x="633" y="708"/>
                </a:lnTo>
                <a:lnTo>
                  <a:pt x="635" y="670"/>
                </a:lnTo>
                <a:lnTo>
                  <a:pt x="635" y="639"/>
                </a:lnTo>
                <a:lnTo>
                  <a:pt x="635" y="639"/>
                </a:lnTo>
                <a:lnTo>
                  <a:pt x="634" y="582"/>
                </a:lnTo>
                <a:lnTo>
                  <a:pt x="634" y="547"/>
                </a:lnTo>
                <a:lnTo>
                  <a:pt x="634" y="547"/>
                </a:lnTo>
                <a:lnTo>
                  <a:pt x="641" y="549"/>
                </a:lnTo>
                <a:lnTo>
                  <a:pt x="650" y="551"/>
                </a:lnTo>
                <a:lnTo>
                  <a:pt x="661" y="551"/>
                </a:lnTo>
                <a:lnTo>
                  <a:pt x="661" y="551"/>
                </a:lnTo>
                <a:lnTo>
                  <a:pt x="678" y="548"/>
                </a:lnTo>
                <a:lnTo>
                  <a:pt x="703" y="542"/>
                </a:lnTo>
                <a:lnTo>
                  <a:pt x="730" y="536"/>
                </a:lnTo>
                <a:lnTo>
                  <a:pt x="751" y="533"/>
                </a:lnTo>
                <a:lnTo>
                  <a:pt x="751" y="533"/>
                </a:lnTo>
                <a:lnTo>
                  <a:pt x="785" y="530"/>
                </a:lnTo>
                <a:lnTo>
                  <a:pt x="801" y="530"/>
                </a:lnTo>
                <a:lnTo>
                  <a:pt x="801" y="530"/>
                </a:lnTo>
                <a:lnTo>
                  <a:pt x="803" y="531"/>
                </a:lnTo>
                <a:lnTo>
                  <a:pt x="806" y="533"/>
                </a:lnTo>
                <a:lnTo>
                  <a:pt x="813" y="534"/>
                </a:lnTo>
                <a:lnTo>
                  <a:pt x="818" y="533"/>
                </a:lnTo>
                <a:lnTo>
                  <a:pt x="825" y="531"/>
                </a:lnTo>
                <a:lnTo>
                  <a:pt x="825" y="531"/>
                </a:lnTo>
                <a:lnTo>
                  <a:pt x="836" y="529"/>
                </a:lnTo>
                <a:lnTo>
                  <a:pt x="842" y="528"/>
                </a:lnTo>
                <a:lnTo>
                  <a:pt x="843" y="528"/>
                </a:lnTo>
                <a:lnTo>
                  <a:pt x="844" y="527"/>
                </a:lnTo>
                <a:lnTo>
                  <a:pt x="844" y="522"/>
                </a:lnTo>
                <a:lnTo>
                  <a:pt x="844" y="522"/>
                </a:lnTo>
                <a:lnTo>
                  <a:pt x="846" y="517"/>
                </a:lnTo>
                <a:lnTo>
                  <a:pt x="846" y="514"/>
                </a:lnTo>
                <a:lnTo>
                  <a:pt x="850" y="505"/>
                </a:lnTo>
                <a:lnTo>
                  <a:pt x="859" y="492"/>
                </a:lnTo>
                <a:lnTo>
                  <a:pt x="859" y="492"/>
                </a:lnTo>
                <a:lnTo>
                  <a:pt x="872" y="473"/>
                </a:lnTo>
                <a:lnTo>
                  <a:pt x="874" y="468"/>
                </a:lnTo>
                <a:lnTo>
                  <a:pt x="875" y="462"/>
                </a:lnTo>
                <a:lnTo>
                  <a:pt x="875" y="462"/>
                </a:lnTo>
                <a:lnTo>
                  <a:pt x="878" y="451"/>
                </a:lnTo>
                <a:lnTo>
                  <a:pt x="881" y="442"/>
                </a:lnTo>
                <a:lnTo>
                  <a:pt x="888" y="428"/>
                </a:lnTo>
                <a:lnTo>
                  <a:pt x="888" y="428"/>
                </a:lnTo>
                <a:lnTo>
                  <a:pt x="891" y="407"/>
                </a:lnTo>
                <a:lnTo>
                  <a:pt x="892" y="392"/>
                </a:lnTo>
                <a:lnTo>
                  <a:pt x="892" y="385"/>
                </a:lnTo>
                <a:lnTo>
                  <a:pt x="891" y="377"/>
                </a:lnTo>
                <a:lnTo>
                  <a:pt x="891" y="377"/>
                </a:lnTo>
                <a:lnTo>
                  <a:pt x="890" y="368"/>
                </a:lnTo>
                <a:lnTo>
                  <a:pt x="888" y="362"/>
                </a:lnTo>
                <a:lnTo>
                  <a:pt x="885" y="355"/>
                </a:lnTo>
                <a:lnTo>
                  <a:pt x="878" y="344"/>
                </a:lnTo>
                <a:lnTo>
                  <a:pt x="878" y="344"/>
                </a:lnTo>
                <a:lnTo>
                  <a:pt x="834" y="286"/>
                </a:lnTo>
                <a:lnTo>
                  <a:pt x="834" y="286"/>
                </a:lnTo>
                <a:lnTo>
                  <a:pt x="828" y="276"/>
                </a:lnTo>
                <a:lnTo>
                  <a:pt x="822" y="269"/>
                </a:lnTo>
                <a:lnTo>
                  <a:pt x="819" y="267"/>
                </a:lnTo>
                <a:lnTo>
                  <a:pt x="816" y="265"/>
                </a:lnTo>
                <a:lnTo>
                  <a:pt x="812" y="264"/>
                </a:lnTo>
                <a:lnTo>
                  <a:pt x="809" y="264"/>
                </a:lnTo>
                <a:lnTo>
                  <a:pt x="809" y="264"/>
                </a:lnTo>
                <a:lnTo>
                  <a:pt x="805" y="267"/>
                </a:lnTo>
                <a:lnTo>
                  <a:pt x="801" y="268"/>
                </a:lnTo>
                <a:lnTo>
                  <a:pt x="797" y="274"/>
                </a:lnTo>
                <a:lnTo>
                  <a:pt x="794" y="277"/>
                </a:lnTo>
                <a:lnTo>
                  <a:pt x="793" y="280"/>
                </a:lnTo>
                <a:lnTo>
                  <a:pt x="793" y="280"/>
                </a:lnTo>
                <a:lnTo>
                  <a:pt x="791" y="280"/>
                </a:lnTo>
                <a:lnTo>
                  <a:pt x="782" y="280"/>
                </a:lnTo>
                <a:lnTo>
                  <a:pt x="777" y="281"/>
                </a:lnTo>
                <a:lnTo>
                  <a:pt x="773" y="282"/>
                </a:lnTo>
                <a:lnTo>
                  <a:pt x="768" y="287"/>
                </a:lnTo>
                <a:lnTo>
                  <a:pt x="763" y="292"/>
                </a:lnTo>
                <a:lnTo>
                  <a:pt x="763" y="292"/>
                </a:lnTo>
                <a:lnTo>
                  <a:pt x="758" y="304"/>
                </a:lnTo>
                <a:lnTo>
                  <a:pt x="756" y="312"/>
                </a:lnTo>
                <a:lnTo>
                  <a:pt x="755" y="321"/>
                </a:lnTo>
                <a:lnTo>
                  <a:pt x="755" y="321"/>
                </a:lnTo>
                <a:lnTo>
                  <a:pt x="755" y="324"/>
                </a:lnTo>
                <a:lnTo>
                  <a:pt x="756" y="326"/>
                </a:lnTo>
                <a:lnTo>
                  <a:pt x="756" y="331"/>
                </a:lnTo>
                <a:lnTo>
                  <a:pt x="751" y="338"/>
                </a:lnTo>
                <a:lnTo>
                  <a:pt x="751" y="338"/>
                </a:lnTo>
                <a:lnTo>
                  <a:pt x="746" y="346"/>
                </a:lnTo>
                <a:lnTo>
                  <a:pt x="744" y="352"/>
                </a:lnTo>
                <a:lnTo>
                  <a:pt x="743" y="356"/>
                </a:lnTo>
                <a:lnTo>
                  <a:pt x="743" y="358"/>
                </a:lnTo>
                <a:lnTo>
                  <a:pt x="743" y="358"/>
                </a:lnTo>
                <a:lnTo>
                  <a:pt x="742" y="358"/>
                </a:lnTo>
                <a:lnTo>
                  <a:pt x="739" y="358"/>
                </a:lnTo>
                <a:lnTo>
                  <a:pt x="736" y="362"/>
                </a:lnTo>
                <a:lnTo>
                  <a:pt x="730" y="370"/>
                </a:lnTo>
                <a:lnTo>
                  <a:pt x="730" y="370"/>
                </a:lnTo>
                <a:lnTo>
                  <a:pt x="726" y="379"/>
                </a:lnTo>
                <a:lnTo>
                  <a:pt x="724" y="386"/>
                </a:lnTo>
                <a:lnTo>
                  <a:pt x="723" y="392"/>
                </a:lnTo>
                <a:lnTo>
                  <a:pt x="723" y="392"/>
                </a:lnTo>
                <a:lnTo>
                  <a:pt x="720" y="392"/>
                </a:lnTo>
                <a:lnTo>
                  <a:pt x="713" y="394"/>
                </a:lnTo>
                <a:lnTo>
                  <a:pt x="709" y="397"/>
                </a:lnTo>
                <a:lnTo>
                  <a:pt x="706" y="400"/>
                </a:lnTo>
                <a:lnTo>
                  <a:pt x="701" y="404"/>
                </a:lnTo>
                <a:lnTo>
                  <a:pt x="699" y="410"/>
                </a:lnTo>
                <a:lnTo>
                  <a:pt x="699" y="410"/>
                </a:lnTo>
                <a:lnTo>
                  <a:pt x="694" y="418"/>
                </a:lnTo>
                <a:lnTo>
                  <a:pt x="692" y="424"/>
                </a:lnTo>
                <a:lnTo>
                  <a:pt x="692" y="428"/>
                </a:lnTo>
                <a:lnTo>
                  <a:pt x="692" y="430"/>
                </a:lnTo>
                <a:lnTo>
                  <a:pt x="698" y="440"/>
                </a:lnTo>
                <a:lnTo>
                  <a:pt x="698" y="440"/>
                </a:lnTo>
                <a:lnTo>
                  <a:pt x="708" y="454"/>
                </a:lnTo>
                <a:lnTo>
                  <a:pt x="724" y="469"/>
                </a:lnTo>
                <a:lnTo>
                  <a:pt x="736" y="483"/>
                </a:lnTo>
                <a:lnTo>
                  <a:pt x="739" y="486"/>
                </a:lnTo>
                <a:lnTo>
                  <a:pt x="739" y="487"/>
                </a:lnTo>
                <a:lnTo>
                  <a:pt x="739" y="487"/>
                </a:lnTo>
                <a:lnTo>
                  <a:pt x="707" y="483"/>
                </a:lnTo>
                <a:lnTo>
                  <a:pt x="684" y="478"/>
                </a:lnTo>
                <a:lnTo>
                  <a:pt x="669" y="474"/>
                </a:lnTo>
                <a:lnTo>
                  <a:pt x="669" y="474"/>
                </a:lnTo>
                <a:lnTo>
                  <a:pt x="661" y="469"/>
                </a:lnTo>
                <a:lnTo>
                  <a:pt x="655" y="465"/>
                </a:lnTo>
                <a:lnTo>
                  <a:pt x="652" y="461"/>
                </a:lnTo>
                <a:lnTo>
                  <a:pt x="651" y="459"/>
                </a:lnTo>
                <a:lnTo>
                  <a:pt x="651" y="459"/>
                </a:lnTo>
                <a:lnTo>
                  <a:pt x="658" y="432"/>
                </a:lnTo>
                <a:lnTo>
                  <a:pt x="665" y="409"/>
                </a:lnTo>
                <a:lnTo>
                  <a:pt x="674" y="385"/>
                </a:lnTo>
                <a:lnTo>
                  <a:pt x="674" y="385"/>
                </a:lnTo>
                <a:lnTo>
                  <a:pt x="692" y="339"/>
                </a:lnTo>
                <a:lnTo>
                  <a:pt x="700" y="318"/>
                </a:lnTo>
                <a:lnTo>
                  <a:pt x="702" y="311"/>
                </a:lnTo>
                <a:lnTo>
                  <a:pt x="703" y="305"/>
                </a:lnTo>
                <a:lnTo>
                  <a:pt x="703" y="305"/>
                </a:lnTo>
                <a:lnTo>
                  <a:pt x="705" y="296"/>
                </a:lnTo>
                <a:lnTo>
                  <a:pt x="707" y="288"/>
                </a:lnTo>
                <a:lnTo>
                  <a:pt x="711" y="278"/>
                </a:lnTo>
                <a:lnTo>
                  <a:pt x="711" y="278"/>
                </a:lnTo>
                <a:lnTo>
                  <a:pt x="735" y="263"/>
                </a:lnTo>
                <a:lnTo>
                  <a:pt x="755" y="253"/>
                </a:lnTo>
                <a:lnTo>
                  <a:pt x="763" y="250"/>
                </a:lnTo>
                <a:lnTo>
                  <a:pt x="769" y="247"/>
                </a:lnTo>
                <a:lnTo>
                  <a:pt x="769" y="247"/>
                </a:lnTo>
                <a:lnTo>
                  <a:pt x="781" y="249"/>
                </a:lnTo>
                <a:lnTo>
                  <a:pt x="794" y="251"/>
                </a:lnTo>
                <a:lnTo>
                  <a:pt x="806" y="252"/>
                </a:lnTo>
                <a:lnTo>
                  <a:pt x="812" y="253"/>
                </a:lnTo>
                <a:lnTo>
                  <a:pt x="816" y="252"/>
                </a:lnTo>
                <a:lnTo>
                  <a:pt x="816" y="252"/>
                </a:lnTo>
                <a:lnTo>
                  <a:pt x="819" y="251"/>
                </a:lnTo>
                <a:lnTo>
                  <a:pt x="823" y="249"/>
                </a:lnTo>
                <a:lnTo>
                  <a:pt x="826" y="241"/>
                </a:lnTo>
                <a:lnTo>
                  <a:pt x="829" y="235"/>
                </a:lnTo>
                <a:lnTo>
                  <a:pt x="830" y="233"/>
                </a:lnTo>
                <a:lnTo>
                  <a:pt x="830" y="233"/>
                </a:lnTo>
                <a:lnTo>
                  <a:pt x="836" y="225"/>
                </a:lnTo>
                <a:lnTo>
                  <a:pt x="836" y="225"/>
                </a:lnTo>
                <a:lnTo>
                  <a:pt x="843" y="216"/>
                </a:lnTo>
                <a:lnTo>
                  <a:pt x="843" y="216"/>
                </a:lnTo>
                <a:lnTo>
                  <a:pt x="844" y="215"/>
                </a:lnTo>
                <a:lnTo>
                  <a:pt x="848" y="213"/>
                </a:lnTo>
                <a:lnTo>
                  <a:pt x="848" y="213"/>
                </a:lnTo>
                <a:lnTo>
                  <a:pt x="849" y="212"/>
                </a:lnTo>
                <a:lnTo>
                  <a:pt x="849" y="210"/>
                </a:lnTo>
                <a:lnTo>
                  <a:pt x="850" y="206"/>
                </a:lnTo>
                <a:lnTo>
                  <a:pt x="850" y="198"/>
                </a:lnTo>
                <a:lnTo>
                  <a:pt x="850" y="198"/>
                </a:lnTo>
                <a:lnTo>
                  <a:pt x="853" y="198"/>
                </a:lnTo>
                <a:lnTo>
                  <a:pt x="859" y="196"/>
                </a:lnTo>
                <a:lnTo>
                  <a:pt x="862" y="195"/>
                </a:lnTo>
                <a:lnTo>
                  <a:pt x="865" y="194"/>
                </a:lnTo>
                <a:lnTo>
                  <a:pt x="866" y="191"/>
                </a:lnTo>
                <a:lnTo>
                  <a:pt x="866" y="188"/>
                </a:lnTo>
                <a:lnTo>
                  <a:pt x="866" y="188"/>
                </a:lnTo>
                <a:lnTo>
                  <a:pt x="862" y="172"/>
                </a:lnTo>
                <a:lnTo>
                  <a:pt x="860" y="164"/>
                </a:lnTo>
                <a:lnTo>
                  <a:pt x="859" y="156"/>
                </a:lnTo>
                <a:lnTo>
                  <a:pt x="859" y="156"/>
                </a:lnTo>
                <a:lnTo>
                  <a:pt x="859" y="148"/>
                </a:lnTo>
                <a:lnTo>
                  <a:pt x="860" y="142"/>
                </a:lnTo>
                <a:lnTo>
                  <a:pt x="862" y="136"/>
                </a:lnTo>
                <a:lnTo>
                  <a:pt x="862" y="130"/>
                </a:lnTo>
                <a:lnTo>
                  <a:pt x="862" y="130"/>
                </a:lnTo>
                <a:lnTo>
                  <a:pt x="886" y="133"/>
                </a:lnTo>
                <a:lnTo>
                  <a:pt x="905" y="134"/>
                </a:lnTo>
                <a:lnTo>
                  <a:pt x="912" y="134"/>
                </a:lnTo>
                <a:lnTo>
                  <a:pt x="918" y="133"/>
                </a:lnTo>
                <a:lnTo>
                  <a:pt x="918" y="133"/>
                </a:lnTo>
                <a:lnTo>
                  <a:pt x="923" y="132"/>
                </a:lnTo>
                <a:lnTo>
                  <a:pt x="927" y="129"/>
                </a:lnTo>
                <a:lnTo>
                  <a:pt x="934" y="123"/>
                </a:lnTo>
                <a:lnTo>
                  <a:pt x="939" y="116"/>
                </a:lnTo>
                <a:lnTo>
                  <a:pt x="939" y="113"/>
                </a:lnTo>
                <a:lnTo>
                  <a:pt x="937" y="110"/>
                </a:lnTo>
                <a:lnTo>
                  <a:pt x="937" y="110"/>
                </a:lnTo>
                <a:lnTo>
                  <a:pt x="934" y="107"/>
                </a:lnTo>
                <a:lnTo>
                  <a:pt x="925" y="102"/>
                </a:lnTo>
                <a:lnTo>
                  <a:pt x="915" y="98"/>
                </a:lnTo>
                <a:lnTo>
                  <a:pt x="902" y="96"/>
                </a:lnTo>
                <a:lnTo>
                  <a:pt x="902" y="96"/>
                </a:lnTo>
                <a:lnTo>
                  <a:pt x="888" y="93"/>
                </a:lnTo>
                <a:lnTo>
                  <a:pt x="878" y="92"/>
                </a:lnTo>
                <a:lnTo>
                  <a:pt x="868" y="90"/>
                </a:lnTo>
                <a:lnTo>
                  <a:pt x="868" y="90"/>
                </a:lnTo>
                <a:lnTo>
                  <a:pt x="866" y="79"/>
                </a:lnTo>
                <a:lnTo>
                  <a:pt x="857" y="56"/>
                </a:lnTo>
                <a:lnTo>
                  <a:pt x="853" y="43"/>
                </a:lnTo>
                <a:lnTo>
                  <a:pt x="848" y="31"/>
                </a:lnTo>
                <a:lnTo>
                  <a:pt x="842" y="23"/>
                </a:lnTo>
                <a:lnTo>
                  <a:pt x="840" y="21"/>
                </a:lnTo>
                <a:lnTo>
                  <a:pt x="837" y="18"/>
                </a:lnTo>
                <a:lnTo>
                  <a:pt x="837" y="18"/>
                </a:lnTo>
                <a:lnTo>
                  <a:pt x="826" y="16"/>
                </a:lnTo>
                <a:lnTo>
                  <a:pt x="817" y="12"/>
                </a:lnTo>
                <a:lnTo>
                  <a:pt x="803" y="10"/>
                </a:lnTo>
                <a:lnTo>
                  <a:pt x="803" y="10"/>
                </a:lnTo>
                <a:lnTo>
                  <a:pt x="780" y="5"/>
                </a:lnTo>
                <a:lnTo>
                  <a:pt x="780" y="5"/>
                </a:lnTo>
                <a:lnTo>
                  <a:pt x="780" y="4"/>
                </a:lnTo>
                <a:lnTo>
                  <a:pt x="779" y="3"/>
                </a:lnTo>
                <a:lnTo>
                  <a:pt x="775" y="0"/>
                </a:lnTo>
                <a:lnTo>
                  <a:pt x="769" y="0"/>
                </a:lnTo>
                <a:lnTo>
                  <a:pt x="769" y="0"/>
                </a:lnTo>
                <a:lnTo>
                  <a:pt x="766" y="2"/>
                </a:lnTo>
                <a:lnTo>
                  <a:pt x="763" y="3"/>
                </a:lnTo>
                <a:lnTo>
                  <a:pt x="761" y="5"/>
                </a:lnTo>
                <a:lnTo>
                  <a:pt x="761" y="9"/>
                </a:lnTo>
                <a:lnTo>
                  <a:pt x="761" y="10"/>
                </a:lnTo>
                <a:lnTo>
                  <a:pt x="761" y="10"/>
                </a:lnTo>
                <a:lnTo>
                  <a:pt x="745" y="15"/>
                </a:lnTo>
                <a:lnTo>
                  <a:pt x="733" y="21"/>
                </a:lnTo>
                <a:lnTo>
                  <a:pt x="724" y="24"/>
                </a:lnTo>
                <a:lnTo>
                  <a:pt x="724" y="24"/>
                </a:lnTo>
                <a:lnTo>
                  <a:pt x="715" y="31"/>
                </a:lnTo>
                <a:lnTo>
                  <a:pt x="705" y="41"/>
                </a:lnTo>
                <a:lnTo>
                  <a:pt x="694" y="52"/>
                </a:lnTo>
                <a:lnTo>
                  <a:pt x="688" y="59"/>
                </a:lnTo>
                <a:lnTo>
                  <a:pt x="688" y="59"/>
                </a:lnTo>
                <a:lnTo>
                  <a:pt x="684" y="68"/>
                </a:lnTo>
                <a:lnTo>
                  <a:pt x="682" y="82"/>
                </a:lnTo>
                <a:lnTo>
                  <a:pt x="678" y="93"/>
                </a:lnTo>
                <a:lnTo>
                  <a:pt x="677" y="103"/>
                </a:lnTo>
                <a:lnTo>
                  <a:pt x="677" y="103"/>
                </a:lnTo>
                <a:lnTo>
                  <a:pt x="676" y="115"/>
                </a:lnTo>
                <a:lnTo>
                  <a:pt x="675" y="121"/>
                </a:lnTo>
                <a:lnTo>
                  <a:pt x="681" y="129"/>
                </a:lnTo>
                <a:lnTo>
                  <a:pt x="681" y="129"/>
                </a:lnTo>
                <a:lnTo>
                  <a:pt x="680" y="132"/>
                </a:lnTo>
                <a:lnTo>
                  <a:pt x="677" y="134"/>
                </a:lnTo>
                <a:lnTo>
                  <a:pt x="676" y="136"/>
                </a:lnTo>
                <a:lnTo>
                  <a:pt x="676" y="136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4">
            <a:extLst>
              <a:ext uri="{FF2B5EF4-FFF2-40B4-BE49-F238E27FC236}">
                <a16:creationId xmlns:a16="http://schemas.microsoft.com/office/drawing/2014/main" id="{2B5A7808-0F3B-4C89-A37D-EFA1F7EE7BC4}"/>
              </a:ext>
            </a:extLst>
          </p:cNvPr>
          <p:cNvSpPr>
            <a:spLocks/>
          </p:cNvSpPr>
          <p:nvPr/>
        </p:nvSpPr>
        <p:spPr bwMode="auto">
          <a:xfrm>
            <a:off x="407495" y="2909510"/>
            <a:ext cx="1578884" cy="1439475"/>
          </a:xfrm>
          <a:custGeom>
            <a:avLst/>
            <a:gdLst>
              <a:gd name="T0" fmla="*/ 661 w 1461"/>
              <a:gd name="T1" fmla="*/ 1019 h 1332"/>
              <a:gd name="T2" fmla="*/ 511 w 1461"/>
              <a:gd name="T3" fmla="*/ 1098 h 1332"/>
              <a:gd name="T4" fmla="*/ 322 w 1461"/>
              <a:gd name="T5" fmla="*/ 1138 h 1332"/>
              <a:gd name="T6" fmla="*/ 155 w 1461"/>
              <a:gd name="T7" fmla="*/ 1210 h 1332"/>
              <a:gd name="T8" fmla="*/ 73 w 1461"/>
              <a:gd name="T9" fmla="*/ 1247 h 1332"/>
              <a:gd name="T10" fmla="*/ 0 w 1461"/>
              <a:gd name="T11" fmla="*/ 1267 h 1332"/>
              <a:gd name="T12" fmla="*/ 61 w 1461"/>
              <a:gd name="T13" fmla="*/ 1151 h 1332"/>
              <a:gd name="T14" fmla="*/ 168 w 1461"/>
              <a:gd name="T15" fmla="*/ 1107 h 1332"/>
              <a:gd name="T16" fmla="*/ 432 w 1461"/>
              <a:gd name="T17" fmla="*/ 1005 h 1332"/>
              <a:gd name="T18" fmla="*/ 496 w 1461"/>
              <a:gd name="T19" fmla="*/ 974 h 1332"/>
              <a:gd name="T20" fmla="*/ 638 w 1461"/>
              <a:gd name="T21" fmla="*/ 765 h 1332"/>
              <a:gd name="T22" fmla="*/ 712 w 1461"/>
              <a:gd name="T23" fmla="*/ 631 h 1332"/>
              <a:gd name="T24" fmla="*/ 706 w 1461"/>
              <a:gd name="T25" fmla="*/ 493 h 1332"/>
              <a:gd name="T26" fmla="*/ 692 w 1461"/>
              <a:gd name="T27" fmla="*/ 398 h 1332"/>
              <a:gd name="T28" fmla="*/ 574 w 1461"/>
              <a:gd name="T29" fmla="*/ 363 h 1332"/>
              <a:gd name="T30" fmla="*/ 464 w 1461"/>
              <a:gd name="T31" fmla="*/ 363 h 1332"/>
              <a:gd name="T32" fmla="*/ 537 w 1461"/>
              <a:gd name="T33" fmla="*/ 235 h 1332"/>
              <a:gd name="T34" fmla="*/ 591 w 1461"/>
              <a:gd name="T35" fmla="*/ 197 h 1332"/>
              <a:gd name="T36" fmla="*/ 622 w 1461"/>
              <a:gd name="T37" fmla="*/ 217 h 1332"/>
              <a:gd name="T38" fmla="*/ 642 w 1461"/>
              <a:gd name="T39" fmla="*/ 247 h 1332"/>
              <a:gd name="T40" fmla="*/ 710 w 1461"/>
              <a:gd name="T41" fmla="*/ 234 h 1332"/>
              <a:gd name="T42" fmla="*/ 803 w 1461"/>
              <a:gd name="T43" fmla="*/ 191 h 1332"/>
              <a:gd name="T44" fmla="*/ 770 w 1461"/>
              <a:gd name="T45" fmla="*/ 129 h 1332"/>
              <a:gd name="T46" fmla="*/ 807 w 1461"/>
              <a:gd name="T47" fmla="*/ 18 h 1332"/>
              <a:gd name="T48" fmla="*/ 891 w 1461"/>
              <a:gd name="T49" fmla="*/ 8 h 1332"/>
              <a:gd name="T50" fmla="*/ 987 w 1461"/>
              <a:gd name="T51" fmla="*/ 36 h 1332"/>
              <a:gd name="T52" fmla="*/ 982 w 1461"/>
              <a:gd name="T53" fmla="*/ 70 h 1332"/>
              <a:gd name="T54" fmla="*/ 939 w 1461"/>
              <a:gd name="T55" fmla="*/ 89 h 1332"/>
              <a:gd name="T56" fmla="*/ 968 w 1461"/>
              <a:gd name="T57" fmla="*/ 113 h 1332"/>
              <a:gd name="T58" fmla="*/ 980 w 1461"/>
              <a:gd name="T59" fmla="*/ 145 h 1332"/>
              <a:gd name="T60" fmla="*/ 975 w 1461"/>
              <a:gd name="T61" fmla="*/ 169 h 1332"/>
              <a:gd name="T62" fmla="*/ 945 w 1461"/>
              <a:gd name="T63" fmla="*/ 203 h 1332"/>
              <a:gd name="T64" fmla="*/ 1024 w 1461"/>
              <a:gd name="T65" fmla="*/ 237 h 1332"/>
              <a:gd name="T66" fmla="*/ 1083 w 1461"/>
              <a:gd name="T67" fmla="*/ 280 h 1332"/>
              <a:gd name="T68" fmla="*/ 1117 w 1461"/>
              <a:gd name="T69" fmla="*/ 326 h 1332"/>
              <a:gd name="T70" fmla="*/ 1202 w 1461"/>
              <a:gd name="T71" fmla="*/ 452 h 1332"/>
              <a:gd name="T72" fmla="*/ 1245 w 1461"/>
              <a:gd name="T73" fmla="*/ 563 h 1332"/>
              <a:gd name="T74" fmla="*/ 1186 w 1461"/>
              <a:gd name="T75" fmla="*/ 622 h 1332"/>
              <a:gd name="T76" fmla="*/ 1068 w 1461"/>
              <a:gd name="T77" fmla="*/ 605 h 1332"/>
              <a:gd name="T78" fmla="*/ 1036 w 1461"/>
              <a:gd name="T79" fmla="*/ 563 h 1332"/>
              <a:gd name="T80" fmla="*/ 1089 w 1461"/>
              <a:gd name="T81" fmla="*/ 527 h 1332"/>
              <a:gd name="T82" fmla="*/ 1087 w 1461"/>
              <a:gd name="T83" fmla="*/ 441 h 1332"/>
              <a:gd name="T84" fmla="*/ 1091 w 1461"/>
              <a:gd name="T85" fmla="*/ 400 h 1332"/>
              <a:gd name="T86" fmla="*/ 1032 w 1461"/>
              <a:gd name="T87" fmla="*/ 382 h 1332"/>
              <a:gd name="T88" fmla="*/ 972 w 1461"/>
              <a:gd name="T89" fmla="*/ 494 h 1332"/>
              <a:gd name="T90" fmla="*/ 919 w 1461"/>
              <a:gd name="T91" fmla="*/ 698 h 1332"/>
              <a:gd name="T92" fmla="*/ 913 w 1461"/>
              <a:gd name="T93" fmla="*/ 734 h 1332"/>
              <a:gd name="T94" fmla="*/ 1099 w 1461"/>
              <a:gd name="T95" fmla="*/ 810 h 1332"/>
              <a:gd name="T96" fmla="*/ 1220 w 1461"/>
              <a:gd name="T97" fmla="*/ 949 h 1332"/>
              <a:gd name="T98" fmla="*/ 1274 w 1461"/>
              <a:gd name="T99" fmla="*/ 1120 h 1332"/>
              <a:gd name="T100" fmla="*/ 1311 w 1461"/>
              <a:gd name="T101" fmla="*/ 1225 h 1332"/>
              <a:gd name="T102" fmla="*/ 1352 w 1461"/>
              <a:gd name="T103" fmla="*/ 1255 h 1332"/>
              <a:gd name="T104" fmla="*/ 1440 w 1461"/>
              <a:gd name="T105" fmla="*/ 1292 h 1332"/>
              <a:gd name="T106" fmla="*/ 1442 w 1461"/>
              <a:gd name="T107" fmla="*/ 1328 h 1332"/>
              <a:gd name="T108" fmla="*/ 1234 w 1461"/>
              <a:gd name="T109" fmla="*/ 1319 h 1332"/>
              <a:gd name="T110" fmla="*/ 1227 w 1461"/>
              <a:gd name="T111" fmla="*/ 1286 h 1332"/>
              <a:gd name="T112" fmla="*/ 1196 w 1461"/>
              <a:gd name="T113" fmla="*/ 1157 h 1332"/>
              <a:gd name="T114" fmla="*/ 1130 w 1461"/>
              <a:gd name="T115" fmla="*/ 1032 h 1332"/>
              <a:gd name="T116" fmla="*/ 1098 w 1461"/>
              <a:gd name="T117" fmla="*/ 958 h 1332"/>
              <a:gd name="T118" fmla="*/ 1015 w 1461"/>
              <a:gd name="T119" fmla="*/ 939 h 1332"/>
              <a:gd name="T120" fmla="*/ 827 w 1461"/>
              <a:gd name="T121" fmla="*/ 894 h 1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461" h="1332">
                <a:moveTo>
                  <a:pt x="805" y="893"/>
                </a:moveTo>
                <a:lnTo>
                  <a:pt x="805" y="893"/>
                </a:lnTo>
                <a:lnTo>
                  <a:pt x="790" y="904"/>
                </a:lnTo>
                <a:lnTo>
                  <a:pt x="754" y="932"/>
                </a:lnTo>
                <a:lnTo>
                  <a:pt x="715" y="967"/>
                </a:lnTo>
                <a:lnTo>
                  <a:pt x="697" y="982"/>
                </a:lnTo>
                <a:lnTo>
                  <a:pt x="685" y="994"/>
                </a:lnTo>
                <a:lnTo>
                  <a:pt x="685" y="994"/>
                </a:lnTo>
                <a:lnTo>
                  <a:pt x="674" y="1006"/>
                </a:lnTo>
                <a:lnTo>
                  <a:pt x="661" y="1019"/>
                </a:lnTo>
                <a:lnTo>
                  <a:pt x="647" y="1031"/>
                </a:lnTo>
                <a:lnTo>
                  <a:pt x="632" y="1044"/>
                </a:lnTo>
                <a:lnTo>
                  <a:pt x="617" y="1056"/>
                </a:lnTo>
                <a:lnTo>
                  <a:pt x="601" y="1067"/>
                </a:lnTo>
                <a:lnTo>
                  <a:pt x="587" y="1075"/>
                </a:lnTo>
                <a:lnTo>
                  <a:pt x="574" y="1081"/>
                </a:lnTo>
                <a:lnTo>
                  <a:pt x="574" y="1081"/>
                </a:lnTo>
                <a:lnTo>
                  <a:pt x="561" y="1086"/>
                </a:lnTo>
                <a:lnTo>
                  <a:pt x="544" y="1091"/>
                </a:lnTo>
                <a:lnTo>
                  <a:pt x="511" y="1098"/>
                </a:lnTo>
                <a:lnTo>
                  <a:pt x="471" y="1105"/>
                </a:lnTo>
                <a:lnTo>
                  <a:pt x="471" y="1105"/>
                </a:lnTo>
                <a:lnTo>
                  <a:pt x="468" y="1105"/>
                </a:lnTo>
                <a:lnTo>
                  <a:pt x="459" y="1105"/>
                </a:lnTo>
                <a:lnTo>
                  <a:pt x="446" y="1109"/>
                </a:lnTo>
                <a:lnTo>
                  <a:pt x="426" y="1113"/>
                </a:lnTo>
                <a:lnTo>
                  <a:pt x="426" y="1113"/>
                </a:lnTo>
                <a:lnTo>
                  <a:pt x="409" y="1118"/>
                </a:lnTo>
                <a:lnTo>
                  <a:pt x="385" y="1124"/>
                </a:lnTo>
                <a:lnTo>
                  <a:pt x="322" y="1138"/>
                </a:lnTo>
                <a:lnTo>
                  <a:pt x="259" y="1153"/>
                </a:lnTo>
                <a:lnTo>
                  <a:pt x="235" y="1160"/>
                </a:lnTo>
                <a:lnTo>
                  <a:pt x="218" y="1166"/>
                </a:lnTo>
                <a:lnTo>
                  <a:pt x="218" y="1166"/>
                </a:lnTo>
                <a:lnTo>
                  <a:pt x="197" y="1178"/>
                </a:lnTo>
                <a:lnTo>
                  <a:pt x="179" y="1187"/>
                </a:lnTo>
                <a:lnTo>
                  <a:pt x="163" y="1198"/>
                </a:lnTo>
                <a:lnTo>
                  <a:pt x="163" y="1198"/>
                </a:lnTo>
                <a:lnTo>
                  <a:pt x="155" y="1210"/>
                </a:lnTo>
                <a:lnTo>
                  <a:pt x="155" y="1210"/>
                </a:lnTo>
                <a:lnTo>
                  <a:pt x="152" y="1211"/>
                </a:lnTo>
                <a:lnTo>
                  <a:pt x="147" y="1212"/>
                </a:lnTo>
                <a:lnTo>
                  <a:pt x="127" y="1216"/>
                </a:lnTo>
                <a:lnTo>
                  <a:pt x="108" y="1220"/>
                </a:lnTo>
                <a:lnTo>
                  <a:pt x="101" y="1222"/>
                </a:lnTo>
                <a:lnTo>
                  <a:pt x="98" y="1224"/>
                </a:lnTo>
                <a:lnTo>
                  <a:pt x="98" y="1224"/>
                </a:lnTo>
                <a:lnTo>
                  <a:pt x="93" y="1230"/>
                </a:lnTo>
                <a:lnTo>
                  <a:pt x="84" y="1237"/>
                </a:lnTo>
                <a:lnTo>
                  <a:pt x="73" y="1247"/>
                </a:lnTo>
                <a:lnTo>
                  <a:pt x="55" y="1258"/>
                </a:lnTo>
                <a:lnTo>
                  <a:pt x="55" y="1258"/>
                </a:lnTo>
                <a:lnTo>
                  <a:pt x="36" y="1267"/>
                </a:lnTo>
                <a:lnTo>
                  <a:pt x="26" y="1271"/>
                </a:lnTo>
                <a:lnTo>
                  <a:pt x="19" y="1273"/>
                </a:lnTo>
                <a:lnTo>
                  <a:pt x="12" y="1274"/>
                </a:lnTo>
                <a:lnTo>
                  <a:pt x="6" y="1274"/>
                </a:lnTo>
                <a:lnTo>
                  <a:pt x="2" y="1272"/>
                </a:lnTo>
                <a:lnTo>
                  <a:pt x="1" y="1271"/>
                </a:lnTo>
                <a:lnTo>
                  <a:pt x="0" y="1267"/>
                </a:lnTo>
                <a:lnTo>
                  <a:pt x="0" y="1267"/>
                </a:lnTo>
                <a:lnTo>
                  <a:pt x="0" y="1264"/>
                </a:lnTo>
                <a:lnTo>
                  <a:pt x="2" y="1259"/>
                </a:lnTo>
                <a:lnTo>
                  <a:pt x="8" y="1246"/>
                </a:lnTo>
                <a:lnTo>
                  <a:pt x="16" y="1230"/>
                </a:lnTo>
                <a:lnTo>
                  <a:pt x="27" y="1212"/>
                </a:lnTo>
                <a:lnTo>
                  <a:pt x="49" y="1177"/>
                </a:lnTo>
                <a:lnTo>
                  <a:pt x="57" y="1162"/>
                </a:lnTo>
                <a:lnTo>
                  <a:pt x="61" y="1151"/>
                </a:lnTo>
                <a:lnTo>
                  <a:pt x="61" y="1151"/>
                </a:lnTo>
                <a:lnTo>
                  <a:pt x="64" y="1142"/>
                </a:lnTo>
                <a:lnTo>
                  <a:pt x="69" y="1131"/>
                </a:lnTo>
                <a:lnTo>
                  <a:pt x="81" y="1106"/>
                </a:lnTo>
                <a:lnTo>
                  <a:pt x="93" y="1086"/>
                </a:lnTo>
                <a:lnTo>
                  <a:pt x="96" y="1080"/>
                </a:lnTo>
                <a:lnTo>
                  <a:pt x="99" y="1078"/>
                </a:lnTo>
                <a:lnTo>
                  <a:pt x="99" y="1078"/>
                </a:lnTo>
                <a:lnTo>
                  <a:pt x="114" y="1083"/>
                </a:lnTo>
                <a:lnTo>
                  <a:pt x="127" y="1091"/>
                </a:lnTo>
                <a:lnTo>
                  <a:pt x="168" y="1107"/>
                </a:lnTo>
                <a:lnTo>
                  <a:pt x="168" y="1107"/>
                </a:lnTo>
                <a:lnTo>
                  <a:pt x="317" y="1041"/>
                </a:lnTo>
                <a:lnTo>
                  <a:pt x="317" y="1041"/>
                </a:lnTo>
                <a:lnTo>
                  <a:pt x="336" y="1033"/>
                </a:lnTo>
                <a:lnTo>
                  <a:pt x="355" y="1026"/>
                </a:lnTo>
                <a:lnTo>
                  <a:pt x="392" y="1015"/>
                </a:lnTo>
                <a:lnTo>
                  <a:pt x="421" y="1008"/>
                </a:lnTo>
                <a:lnTo>
                  <a:pt x="432" y="1006"/>
                </a:lnTo>
                <a:lnTo>
                  <a:pt x="432" y="1006"/>
                </a:lnTo>
                <a:lnTo>
                  <a:pt x="432" y="1005"/>
                </a:lnTo>
                <a:lnTo>
                  <a:pt x="432" y="1002"/>
                </a:lnTo>
                <a:lnTo>
                  <a:pt x="434" y="999"/>
                </a:lnTo>
                <a:lnTo>
                  <a:pt x="437" y="998"/>
                </a:lnTo>
                <a:lnTo>
                  <a:pt x="440" y="998"/>
                </a:lnTo>
                <a:lnTo>
                  <a:pt x="440" y="998"/>
                </a:lnTo>
                <a:lnTo>
                  <a:pt x="452" y="994"/>
                </a:lnTo>
                <a:lnTo>
                  <a:pt x="466" y="989"/>
                </a:lnTo>
                <a:lnTo>
                  <a:pt x="488" y="981"/>
                </a:lnTo>
                <a:lnTo>
                  <a:pt x="488" y="981"/>
                </a:lnTo>
                <a:lnTo>
                  <a:pt x="496" y="974"/>
                </a:lnTo>
                <a:lnTo>
                  <a:pt x="512" y="955"/>
                </a:lnTo>
                <a:lnTo>
                  <a:pt x="558" y="897"/>
                </a:lnTo>
                <a:lnTo>
                  <a:pt x="583" y="864"/>
                </a:lnTo>
                <a:lnTo>
                  <a:pt x="606" y="833"/>
                </a:lnTo>
                <a:lnTo>
                  <a:pt x="623" y="807"/>
                </a:lnTo>
                <a:lnTo>
                  <a:pt x="629" y="796"/>
                </a:lnTo>
                <a:lnTo>
                  <a:pt x="632" y="788"/>
                </a:lnTo>
                <a:lnTo>
                  <a:pt x="632" y="788"/>
                </a:lnTo>
                <a:lnTo>
                  <a:pt x="636" y="776"/>
                </a:lnTo>
                <a:lnTo>
                  <a:pt x="638" y="765"/>
                </a:lnTo>
                <a:lnTo>
                  <a:pt x="641" y="745"/>
                </a:lnTo>
                <a:lnTo>
                  <a:pt x="644" y="734"/>
                </a:lnTo>
                <a:lnTo>
                  <a:pt x="648" y="723"/>
                </a:lnTo>
                <a:lnTo>
                  <a:pt x="654" y="712"/>
                </a:lnTo>
                <a:lnTo>
                  <a:pt x="663" y="699"/>
                </a:lnTo>
                <a:lnTo>
                  <a:pt x="663" y="699"/>
                </a:lnTo>
                <a:lnTo>
                  <a:pt x="696" y="656"/>
                </a:lnTo>
                <a:lnTo>
                  <a:pt x="706" y="642"/>
                </a:lnTo>
                <a:lnTo>
                  <a:pt x="712" y="631"/>
                </a:lnTo>
                <a:lnTo>
                  <a:pt x="712" y="631"/>
                </a:lnTo>
                <a:lnTo>
                  <a:pt x="716" y="624"/>
                </a:lnTo>
                <a:lnTo>
                  <a:pt x="718" y="620"/>
                </a:lnTo>
                <a:lnTo>
                  <a:pt x="719" y="616"/>
                </a:lnTo>
                <a:lnTo>
                  <a:pt x="719" y="604"/>
                </a:lnTo>
                <a:lnTo>
                  <a:pt x="719" y="604"/>
                </a:lnTo>
                <a:lnTo>
                  <a:pt x="717" y="576"/>
                </a:lnTo>
                <a:lnTo>
                  <a:pt x="713" y="540"/>
                </a:lnTo>
                <a:lnTo>
                  <a:pt x="709" y="508"/>
                </a:lnTo>
                <a:lnTo>
                  <a:pt x="706" y="493"/>
                </a:lnTo>
                <a:lnTo>
                  <a:pt x="706" y="493"/>
                </a:lnTo>
                <a:lnTo>
                  <a:pt x="704" y="488"/>
                </a:lnTo>
                <a:lnTo>
                  <a:pt x="698" y="478"/>
                </a:lnTo>
                <a:lnTo>
                  <a:pt x="696" y="472"/>
                </a:lnTo>
                <a:lnTo>
                  <a:pt x="693" y="465"/>
                </a:lnTo>
                <a:lnTo>
                  <a:pt x="692" y="458"/>
                </a:lnTo>
                <a:lnTo>
                  <a:pt x="692" y="450"/>
                </a:lnTo>
                <a:lnTo>
                  <a:pt x="692" y="450"/>
                </a:lnTo>
                <a:lnTo>
                  <a:pt x="692" y="431"/>
                </a:lnTo>
                <a:lnTo>
                  <a:pt x="692" y="415"/>
                </a:lnTo>
                <a:lnTo>
                  <a:pt x="692" y="398"/>
                </a:lnTo>
                <a:lnTo>
                  <a:pt x="692" y="398"/>
                </a:lnTo>
                <a:lnTo>
                  <a:pt x="667" y="384"/>
                </a:lnTo>
                <a:lnTo>
                  <a:pt x="648" y="375"/>
                </a:lnTo>
                <a:lnTo>
                  <a:pt x="639" y="371"/>
                </a:lnTo>
                <a:lnTo>
                  <a:pt x="633" y="370"/>
                </a:lnTo>
                <a:lnTo>
                  <a:pt x="633" y="370"/>
                </a:lnTo>
                <a:lnTo>
                  <a:pt x="604" y="364"/>
                </a:lnTo>
                <a:lnTo>
                  <a:pt x="581" y="360"/>
                </a:lnTo>
                <a:lnTo>
                  <a:pt x="581" y="360"/>
                </a:lnTo>
                <a:lnTo>
                  <a:pt x="574" y="363"/>
                </a:lnTo>
                <a:lnTo>
                  <a:pt x="555" y="369"/>
                </a:lnTo>
                <a:lnTo>
                  <a:pt x="530" y="373"/>
                </a:lnTo>
                <a:lnTo>
                  <a:pt x="518" y="375"/>
                </a:lnTo>
                <a:lnTo>
                  <a:pt x="506" y="375"/>
                </a:lnTo>
                <a:lnTo>
                  <a:pt x="506" y="375"/>
                </a:lnTo>
                <a:lnTo>
                  <a:pt x="495" y="375"/>
                </a:lnTo>
                <a:lnTo>
                  <a:pt x="485" y="372"/>
                </a:lnTo>
                <a:lnTo>
                  <a:pt x="476" y="370"/>
                </a:lnTo>
                <a:lnTo>
                  <a:pt x="469" y="366"/>
                </a:lnTo>
                <a:lnTo>
                  <a:pt x="464" y="363"/>
                </a:lnTo>
                <a:lnTo>
                  <a:pt x="459" y="357"/>
                </a:lnTo>
                <a:lnTo>
                  <a:pt x="458" y="351"/>
                </a:lnTo>
                <a:lnTo>
                  <a:pt x="459" y="344"/>
                </a:lnTo>
                <a:lnTo>
                  <a:pt x="459" y="344"/>
                </a:lnTo>
                <a:lnTo>
                  <a:pt x="464" y="333"/>
                </a:lnTo>
                <a:lnTo>
                  <a:pt x="470" y="322"/>
                </a:lnTo>
                <a:lnTo>
                  <a:pt x="489" y="296"/>
                </a:lnTo>
                <a:lnTo>
                  <a:pt x="507" y="274"/>
                </a:lnTo>
                <a:lnTo>
                  <a:pt x="514" y="265"/>
                </a:lnTo>
                <a:lnTo>
                  <a:pt x="537" y="235"/>
                </a:lnTo>
                <a:lnTo>
                  <a:pt x="537" y="235"/>
                </a:lnTo>
                <a:lnTo>
                  <a:pt x="538" y="233"/>
                </a:lnTo>
                <a:lnTo>
                  <a:pt x="540" y="225"/>
                </a:lnTo>
                <a:lnTo>
                  <a:pt x="546" y="217"/>
                </a:lnTo>
                <a:lnTo>
                  <a:pt x="551" y="214"/>
                </a:lnTo>
                <a:lnTo>
                  <a:pt x="555" y="211"/>
                </a:lnTo>
                <a:lnTo>
                  <a:pt x="555" y="211"/>
                </a:lnTo>
                <a:lnTo>
                  <a:pt x="576" y="202"/>
                </a:lnTo>
                <a:lnTo>
                  <a:pt x="591" y="197"/>
                </a:lnTo>
                <a:lnTo>
                  <a:pt x="591" y="197"/>
                </a:lnTo>
                <a:lnTo>
                  <a:pt x="595" y="196"/>
                </a:lnTo>
                <a:lnTo>
                  <a:pt x="604" y="198"/>
                </a:lnTo>
                <a:lnTo>
                  <a:pt x="611" y="200"/>
                </a:lnTo>
                <a:lnTo>
                  <a:pt x="613" y="202"/>
                </a:lnTo>
                <a:lnTo>
                  <a:pt x="614" y="204"/>
                </a:lnTo>
                <a:lnTo>
                  <a:pt x="614" y="204"/>
                </a:lnTo>
                <a:lnTo>
                  <a:pt x="620" y="211"/>
                </a:lnTo>
                <a:lnTo>
                  <a:pt x="622" y="215"/>
                </a:lnTo>
                <a:lnTo>
                  <a:pt x="622" y="217"/>
                </a:lnTo>
                <a:lnTo>
                  <a:pt x="622" y="217"/>
                </a:lnTo>
                <a:lnTo>
                  <a:pt x="620" y="227"/>
                </a:lnTo>
                <a:lnTo>
                  <a:pt x="614" y="233"/>
                </a:lnTo>
                <a:lnTo>
                  <a:pt x="614" y="233"/>
                </a:lnTo>
                <a:lnTo>
                  <a:pt x="619" y="235"/>
                </a:lnTo>
                <a:lnTo>
                  <a:pt x="623" y="237"/>
                </a:lnTo>
                <a:lnTo>
                  <a:pt x="625" y="240"/>
                </a:lnTo>
                <a:lnTo>
                  <a:pt x="625" y="240"/>
                </a:lnTo>
                <a:lnTo>
                  <a:pt x="630" y="247"/>
                </a:lnTo>
                <a:lnTo>
                  <a:pt x="630" y="247"/>
                </a:lnTo>
                <a:lnTo>
                  <a:pt x="642" y="247"/>
                </a:lnTo>
                <a:lnTo>
                  <a:pt x="651" y="247"/>
                </a:lnTo>
                <a:lnTo>
                  <a:pt x="657" y="246"/>
                </a:lnTo>
                <a:lnTo>
                  <a:pt x="657" y="246"/>
                </a:lnTo>
                <a:lnTo>
                  <a:pt x="669" y="239"/>
                </a:lnTo>
                <a:lnTo>
                  <a:pt x="679" y="235"/>
                </a:lnTo>
                <a:lnTo>
                  <a:pt x="685" y="234"/>
                </a:lnTo>
                <a:lnTo>
                  <a:pt x="691" y="233"/>
                </a:lnTo>
                <a:lnTo>
                  <a:pt x="691" y="233"/>
                </a:lnTo>
                <a:lnTo>
                  <a:pt x="702" y="233"/>
                </a:lnTo>
                <a:lnTo>
                  <a:pt x="710" y="234"/>
                </a:lnTo>
                <a:lnTo>
                  <a:pt x="717" y="234"/>
                </a:lnTo>
                <a:lnTo>
                  <a:pt x="723" y="233"/>
                </a:lnTo>
                <a:lnTo>
                  <a:pt x="723" y="233"/>
                </a:lnTo>
                <a:lnTo>
                  <a:pt x="752" y="222"/>
                </a:lnTo>
                <a:lnTo>
                  <a:pt x="778" y="214"/>
                </a:lnTo>
                <a:lnTo>
                  <a:pt x="778" y="214"/>
                </a:lnTo>
                <a:lnTo>
                  <a:pt x="792" y="206"/>
                </a:lnTo>
                <a:lnTo>
                  <a:pt x="804" y="200"/>
                </a:lnTo>
                <a:lnTo>
                  <a:pt x="804" y="200"/>
                </a:lnTo>
                <a:lnTo>
                  <a:pt x="803" y="191"/>
                </a:lnTo>
                <a:lnTo>
                  <a:pt x="801" y="173"/>
                </a:lnTo>
                <a:lnTo>
                  <a:pt x="801" y="173"/>
                </a:lnTo>
                <a:lnTo>
                  <a:pt x="798" y="166"/>
                </a:lnTo>
                <a:lnTo>
                  <a:pt x="793" y="160"/>
                </a:lnTo>
                <a:lnTo>
                  <a:pt x="785" y="153"/>
                </a:lnTo>
                <a:lnTo>
                  <a:pt x="785" y="153"/>
                </a:lnTo>
                <a:lnTo>
                  <a:pt x="773" y="138"/>
                </a:lnTo>
                <a:lnTo>
                  <a:pt x="773" y="138"/>
                </a:lnTo>
                <a:lnTo>
                  <a:pt x="772" y="135"/>
                </a:lnTo>
                <a:lnTo>
                  <a:pt x="770" y="129"/>
                </a:lnTo>
                <a:lnTo>
                  <a:pt x="766" y="110"/>
                </a:lnTo>
                <a:lnTo>
                  <a:pt x="765" y="91"/>
                </a:lnTo>
                <a:lnTo>
                  <a:pt x="764" y="83"/>
                </a:lnTo>
                <a:lnTo>
                  <a:pt x="765" y="79"/>
                </a:lnTo>
                <a:lnTo>
                  <a:pt x="765" y="79"/>
                </a:lnTo>
                <a:lnTo>
                  <a:pt x="771" y="68"/>
                </a:lnTo>
                <a:lnTo>
                  <a:pt x="780" y="52"/>
                </a:lnTo>
                <a:lnTo>
                  <a:pt x="799" y="26"/>
                </a:lnTo>
                <a:lnTo>
                  <a:pt x="799" y="26"/>
                </a:lnTo>
                <a:lnTo>
                  <a:pt x="807" y="18"/>
                </a:lnTo>
                <a:lnTo>
                  <a:pt x="816" y="9"/>
                </a:lnTo>
                <a:lnTo>
                  <a:pt x="821" y="6"/>
                </a:lnTo>
                <a:lnTo>
                  <a:pt x="827" y="3"/>
                </a:lnTo>
                <a:lnTo>
                  <a:pt x="834" y="1"/>
                </a:lnTo>
                <a:lnTo>
                  <a:pt x="840" y="0"/>
                </a:lnTo>
                <a:lnTo>
                  <a:pt x="840" y="0"/>
                </a:lnTo>
                <a:lnTo>
                  <a:pt x="854" y="0"/>
                </a:lnTo>
                <a:lnTo>
                  <a:pt x="871" y="2"/>
                </a:lnTo>
                <a:lnTo>
                  <a:pt x="885" y="6"/>
                </a:lnTo>
                <a:lnTo>
                  <a:pt x="891" y="8"/>
                </a:lnTo>
                <a:lnTo>
                  <a:pt x="896" y="12"/>
                </a:lnTo>
                <a:lnTo>
                  <a:pt x="896" y="12"/>
                </a:lnTo>
                <a:lnTo>
                  <a:pt x="914" y="30"/>
                </a:lnTo>
                <a:lnTo>
                  <a:pt x="926" y="42"/>
                </a:lnTo>
                <a:lnTo>
                  <a:pt x="926" y="42"/>
                </a:lnTo>
                <a:lnTo>
                  <a:pt x="935" y="40"/>
                </a:lnTo>
                <a:lnTo>
                  <a:pt x="956" y="37"/>
                </a:lnTo>
                <a:lnTo>
                  <a:pt x="977" y="35"/>
                </a:lnTo>
                <a:lnTo>
                  <a:pt x="986" y="35"/>
                </a:lnTo>
                <a:lnTo>
                  <a:pt x="987" y="36"/>
                </a:lnTo>
                <a:lnTo>
                  <a:pt x="988" y="37"/>
                </a:lnTo>
                <a:lnTo>
                  <a:pt x="988" y="37"/>
                </a:lnTo>
                <a:lnTo>
                  <a:pt x="990" y="40"/>
                </a:lnTo>
                <a:lnTo>
                  <a:pt x="993" y="43"/>
                </a:lnTo>
                <a:lnTo>
                  <a:pt x="993" y="46"/>
                </a:lnTo>
                <a:lnTo>
                  <a:pt x="990" y="52"/>
                </a:lnTo>
                <a:lnTo>
                  <a:pt x="990" y="52"/>
                </a:lnTo>
                <a:lnTo>
                  <a:pt x="987" y="60"/>
                </a:lnTo>
                <a:lnTo>
                  <a:pt x="984" y="67"/>
                </a:lnTo>
                <a:lnTo>
                  <a:pt x="982" y="70"/>
                </a:lnTo>
                <a:lnTo>
                  <a:pt x="980" y="73"/>
                </a:lnTo>
                <a:lnTo>
                  <a:pt x="975" y="75"/>
                </a:lnTo>
                <a:lnTo>
                  <a:pt x="970" y="77"/>
                </a:lnTo>
                <a:lnTo>
                  <a:pt x="970" y="77"/>
                </a:lnTo>
                <a:lnTo>
                  <a:pt x="947" y="82"/>
                </a:lnTo>
                <a:lnTo>
                  <a:pt x="940" y="83"/>
                </a:lnTo>
                <a:lnTo>
                  <a:pt x="938" y="85"/>
                </a:lnTo>
                <a:lnTo>
                  <a:pt x="938" y="86"/>
                </a:lnTo>
                <a:lnTo>
                  <a:pt x="938" y="86"/>
                </a:lnTo>
                <a:lnTo>
                  <a:pt x="939" y="89"/>
                </a:lnTo>
                <a:lnTo>
                  <a:pt x="941" y="94"/>
                </a:lnTo>
                <a:lnTo>
                  <a:pt x="945" y="99"/>
                </a:lnTo>
                <a:lnTo>
                  <a:pt x="947" y="101"/>
                </a:lnTo>
                <a:lnTo>
                  <a:pt x="947" y="101"/>
                </a:lnTo>
                <a:lnTo>
                  <a:pt x="952" y="104"/>
                </a:lnTo>
                <a:lnTo>
                  <a:pt x="959" y="107"/>
                </a:lnTo>
                <a:lnTo>
                  <a:pt x="965" y="110"/>
                </a:lnTo>
                <a:lnTo>
                  <a:pt x="968" y="112"/>
                </a:lnTo>
                <a:lnTo>
                  <a:pt x="968" y="113"/>
                </a:lnTo>
                <a:lnTo>
                  <a:pt x="968" y="113"/>
                </a:lnTo>
                <a:lnTo>
                  <a:pt x="966" y="119"/>
                </a:lnTo>
                <a:lnTo>
                  <a:pt x="964" y="124"/>
                </a:lnTo>
                <a:lnTo>
                  <a:pt x="964" y="124"/>
                </a:lnTo>
                <a:lnTo>
                  <a:pt x="964" y="125"/>
                </a:lnTo>
                <a:lnTo>
                  <a:pt x="965" y="128"/>
                </a:lnTo>
                <a:lnTo>
                  <a:pt x="971" y="135"/>
                </a:lnTo>
                <a:lnTo>
                  <a:pt x="971" y="135"/>
                </a:lnTo>
                <a:lnTo>
                  <a:pt x="975" y="140"/>
                </a:lnTo>
                <a:lnTo>
                  <a:pt x="978" y="143"/>
                </a:lnTo>
                <a:lnTo>
                  <a:pt x="980" y="145"/>
                </a:lnTo>
                <a:lnTo>
                  <a:pt x="981" y="147"/>
                </a:lnTo>
                <a:lnTo>
                  <a:pt x="980" y="148"/>
                </a:lnTo>
                <a:lnTo>
                  <a:pt x="980" y="148"/>
                </a:lnTo>
                <a:lnTo>
                  <a:pt x="975" y="156"/>
                </a:lnTo>
                <a:lnTo>
                  <a:pt x="974" y="160"/>
                </a:lnTo>
                <a:lnTo>
                  <a:pt x="972" y="163"/>
                </a:lnTo>
                <a:lnTo>
                  <a:pt x="972" y="163"/>
                </a:lnTo>
                <a:lnTo>
                  <a:pt x="974" y="165"/>
                </a:lnTo>
                <a:lnTo>
                  <a:pt x="974" y="167"/>
                </a:lnTo>
                <a:lnTo>
                  <a:pt x="975" y="169"/>
                </a:lnTo>
                <a:lnTo>
                  <a:pt x="974" y="173"/>
                </a:lnTo>
                <a:lnTo>
                  <a:pt x="974" y="173"/>
                </a:lnTo>
                <a:lnTo>
                  <a:pt x="972" y="179"/>
                </a:lnTo>
                <a:lnTo>
                  <a:pt x="969" y="186"/>
                </a:lnTo>
                <a:lnTo>
                  <a:pt x="968" y="190"/>
                </a:lnTo>
                <a:lnTo>
                  <a:pt x="964" y="193"/>
                </a:lnTo>
                <a:lnTo>
                  <a:pt x="961" y="197"/>
                </a:lnTo>
                <a:lnTo>
                  <a:pt x="957" y="199"/>
                </a:lnTo>
                <a:lnTo>
                  <a:pt x="957" y="199"/>
                </a:lnTo>
                <a:lnTo>
                  <a:pt x="945" y="203"/>
                </a:lnTo>
                <a:lnTo>
                  <a:pt x="934" y="205"/>
                </a:lnTo>
                <a:lnTo>
                  <a:pt x="925" y="206"/>
                </a:lnTo>
                <a:lnTo>
                  <a:pt x="920" y="208"/>
                </a:lnTo>
                <a:lnTo>
                  <a:pt x="920" y="208"/>
                </a:lnTo>
                <a:lnTo>
                  <a:pt x="916" y="219"/>
                </a:lnTo>
                <a:lnTo>
                  <a:pt x="916" y="219"/>
                </a:lnTo>
                <a:lnTo>
                  <a:pt x="969" y="228"/>
                </a:lnTo>
                <a:lnTo>
                  <a:pt x="1006" y="234"/>
                </a:lnTo>
                <a:lnTo>
                  <a:pt x="1024" y="237"/>
                </a:lnTo>
                <a:lnTo>
                  <a:pt x="1024" y="237"/>
                </a:lnTo>
                <a:lnTo>
                  <a:pt x="1037" y="246"/>
                </a:lnTo>
                <a:lnTo>
                  <a:pt x="1046" y="253"/>
                </a:lnTo>
                <a:lnTo>
                  <a:pt x="1050" y="256"/>
                </a:lnTo>
                <a:lnTo>
                  <a:pt x="1052" y="260"/>
                </a:lnTo>
                <a:lnTo>
                  <a:pt x="1052" y="260"/>
                </a:lnTo>
                <a:lnTo>
                  <a:pt x="1058" y="268"/>
                </a:lnTo>
                <a:lnTo>
                  <a:pt x="1066" y="277"/>
                </a:lnTo>
                <a:lnTo>
                  <a:pt x="1076" y="286"/>
                </a:lnTo>
                <a:lnTo>
                  <a:pt x="1076" y="286"/>
                </a:lnTo>
                <a:lnTo>
                  <a:pt x="1083" y="280"/>
                </a:lnTo>
                <a:lnTo>
                  <a:pt x="1089" y="276"/>
                </a:lnTo>
                <a:lnTo>
                  <a:pt x="1093" y="274"/>
                </a:lnTo>
                <a:lnTo>
                  <a:pt x="1097" y="273"/>
                </a:lnTo>
                <a:lnTo>
                  <a:pt x="1097" y="273"/>
                </a:lnTo>
                <a:lnTo>
                  <a:pt x="1098" y="274"/>
                </a:lnTo>
                <a:lnTo>
                  <a:pt x="1099" y="276"/>
                </a:lnTo>
                <a:lnTo>
                  <a:pt x="1103" y="282"/>
                </a:lnTo>
                <a:lnTo>
                  <a:pt x="1110" y="299"/>
                </a:lnTo>
                <a:lnTo>
                  <a:pt x="1114" y="317"/>
                </a:lnTo>
                <a:lnTo>
                  <a:pt x="1117" y="326"/>
                </a:lnTo>
                <a:lnTo>
                  <a:pt x="1117" y="326"/>
                </a:lnTo>
                <a:lnTo>
                  <a:pt x="1124" y="332"/>
                </a:lnTo>
                <a:lnTo>
                  <a:pt x="1141" y="345"/>
                </a:lnTo>
                <a:lnTo>
                  <a:pt x="1150" y="354"/>
                </a:lnTo>
                <a:lnTo>
                  <a:pt x="1159" y="364"/>
                </a:lnTo>
                <a:lnTo>
                  <a:pt x="1167" y="373"/>
                </a:lnTo>
                <a:lnTo>
                  <a:pt x="1172" y="384"/>
                </a:lnTo>
                <a:lnTo>
                  <a:pt x="1172" y="384"/>
                </a:lnTo>
                <a:lnTo>
                  <a:pt x="1184" y="413"/>
                </a:lnTo>
                <a:lnTo>
                  <a:pt x="1202" y="452"/>
                </a:lnTo>
                <a:lnTo>
                  <a:pt x="1224" y="501"/>
                </a:lnTo>
                <a:lnTo>
                  <a:pt x="1224" y="501"/>
                </a:lnTo>
                <a:lnTo>
                  <a:pt x="1228" y="507"/>
                </a:lnTo>
                <a:lnTo>
                  <a:pt x="1235" y="520"/>
                </a:lnTo>
                <a:lnTo>
                  <a:pt x="1240" y="529"/>
                </a:lnTo>
                <a:lnTo>
                  <a:pt x="1243" y="538"/>
                </a:lnTo>
                <a:lnTo>
                  <a:pt x="1246" y="546"/>
                </a:lnTo>
                <a:lnTo>
                  <a:pt x="1246" y="555"/>
                </a:lnTo>
                <a:lnTo>
                  <a:pt x="1246" y="555"/>
                </a:lnTo>
                <a:lnTo>
                  <a:pt x="1245" y="563"/>
                </a:lnTo>
                <a:lnTo>
                  <a:pt x="1243" y="570"/>
                </a:lnTo>
                <a:lnTo>
                  <a:pt x="1241" y="577"/>
                </a:lnTo>
                <a:lnTo>
                  <a:pt x="1237" y="583"/>
                </a:lnTo>
                <a:lnTo>
                  <a:pt x="1234" y="589"/>
                </a:lnTo>
                <a:lnTo>
                  <a:pt x="1229" y="594"/>
                </a:lnTo>
                <a:lnTo>
                  <a:pt x="1223" y="599"/>
                </a:lnTo>
                <a:lnTo>
                  <a:pt x="1217" y="604"/>
                </a:lnTo>
                <a:lnTo>
                  <a:pt x="1217" y="604"/>
                </a:lnTo>
                <a:lnTo>
                  <a:pt x="1203" y="612"/>
                </a:lnTo>
                <a:lnTo>
                  <a:pt x="1186" y="622"/>
                </a:lnTo>
                <a:lnTo>
                  <a:pt x="1178" y="626"/>
                </a:lnTo>
                <a:lnTo>
                  <a:pt x="1169" y="630"/>
                </a:lnTo>
                <a:lnTo>
                  <a:pt x="1161" y="632"/>
                </a:lnTo>
                <a:lnTo>
                  <a:pt x="1153" y="632"/>
                </a:lnTo>
                <a:lnTo>
                  <a:pt x="1153" y="632"/>
                </a:lnTo>
                <a:lnTo>
                  <a:pt x="1143" y="631"/>
                </a:lnTo>
                <a:lnTo>
                  <a:pt x="1132" y="629"/>
                </a:lnTo>
                <a:lnTo>
                  <a:pt x="1107" y="620"/>
                </a:lnTo>
                <a:lnTo>
                  <a:pt x="1083" y="612"/>
                </a:lnTo>
                <a:lnTo>
                  <a:pt x="1068" y="605"/>
                </a:lnTo>
                <a:lnTo>
                  <a:pt x="1068" y="605"/>
                </a:lnTo>
                <a:lnTo>
                  <a:pt x="1057" y="599"/>
                </a:lnTo>
                <a:lnTo>
                  <a:pt x="1044" y="592"/>
                </a:lnTo>
                <a:lnTo>
                  <a:pt x="1038" y="587"/>
                </a:lnTo>
                <a:lnTo>
                  <a:pt x="1035" y="583"/>
                </a:lnTo>
                <a:lnTo>
                  <a:pt x="1031" y="580"/>
                </a:lnTo>
                <a:lnTo>
                  <a:pt x="1031" y="575"/>
                </a:lnTo>
                <a:lnTo>
                  <a:pt x="1031" y="575"/>
                </a:lnTo>
                <a:lnTo>
                  <a:pt x="1032" y="569"/>
                </a:lnTo>
                <a:lnTo>
                  <a:pt x="1036" y="563"/>
                </a:lnTo>
                <a:lnTo>
                  <a:pt x="1039" y="561"/>
                </a:lnTo>
                <a:lnTo>
                  <a:pt x="1044" y="560"/>
                </a:lnTo>
                <a:lnTo>
                  <a:pt x="1044" y="560"/>
                </a:lnTo>
                <a:lnTo>
                  <a:pt x="1054" y="561"/>
                </a:lnTo>
                <a:lnTo>
                  <a:pt x="1058" y="560"/>
                </a:lnTo>
                <a:lnTo>
                  <a:pt x="1064" y="555"/>
                </a:lnTo>
                <a:lnTo>
                  <a:pt x="1064" y="555"/>
                </a:lnTo>
                <a:lnTo>
                  <a:pt x="1073" y="546"/>
                </a:lnTo>
                <a:lnTo>
                  <a:pt x="1083" y="535"/>
                </a:lnTo>
                <a:lnTo>
                  <a:pt x="1089" y="527"/>
                </a:lnTo>
                <a:lnTo>
                  <a:pt x="1093" y="519"/>
                </a:lnTo>
                <a:lnTo>
                  <a:pt x="1097" y="512"/>
                </a:lnTo>
                <a:lnTo>
                  <a:pt x="1098" y="505"/>
                </a:lnTo>
                <a:lnTo>
                  <a:pt x="1098" y="505"/>
                </a:lnTo>
                <a:lnTo>
                  <a:pt x="1098" y="480"/>
                </a:lnTo>
                <a:lnTo>
                  <a:pt x="1097" y="469"/>
                </a:lnTo>
                <a:lnTo>
                  <a:pt x="1093" y="458"/>
                </a:lnTo>
                <a:lnTo>
                  <a:pt x="1093" y="458"/>
                </a:lnTo>
                <a:lnTo>
                  <a:pt x="1089" y="447"/>
                </a:lnTo>
                <a:lnTo>
                  <a:pt x="1087" y="441"/>
                </a:lnTo>
                <a:lnTo>
                  <a:pt x="1087" y="440"/>
                </a:lnTo>
                <a:lnTo>
                  <a:pt x="1088" y="439"/>
                </a:lnTo>
                <a:lnTo>
                  <a:pt x="1093" y="439"/>
                </a:lnTo>
                <a:lnTo>
                  <a:pt x="1093" y="439"/>
                </a:lnTo>
                <a:lnTo>
                  <a:pt x="1130" y="447"/>
                </a:lnTo>
                <a:lnTo>
                  <a:pt x="1130" y="447"/>
                </a:lnTo>
                <a:lnTo>
                  <a:pt x="1116" y="432"/>
                </a:lnTo>
                <a:lnTo>
                  <a:pt x="1103" y="416"/>
                </a:lnTo>
                <a:lnTo>
                  <a:pt x="1091" y="400"/>
                </a:lnTo>
                <a:lnTo>
                  <a:pt x="1091" y="400"/>
                </a:lnTo>
                <a:lnTo>
                  <a:pt x="1076" y="379"/>
                </a:lnTo>
                <a:lnTo>
                  <a:pt x="1072" y="373"/>
                </a:lnTo>
                <a:lnTo>
                  <a:pt x="1072" y="373"/>
                </a:lnTo>
                <a:lnTo>
                  <a:pt x="1064" y="371"/>
                </a:lnTo>
                <a:lnTo>
                  <a:pt x="1054" y="367"/>
                </a:lnTo>
                <a:lnTo>
                  <a:pt x="1054" y="367"/>
                </a:lnTo>
                <a:lnTo>
                  <a:pt x="1051" y="369"/>
                </a:lnTo>
                <a:lnTo>
                  <a:pt x="1048" y="371"/>
                </a:lnTo>
                <a:lnTo>
                  <a:pt x="1032" y="382"/>
                </a:lnTo>
                <a:lnTo>
                  <a:pt x="1032" y="382"/>
                </a:lnTo>
                <a:lnTo>
                  <a:pt x="1021" y="390"/>
                </a:lnTo>
                <a:lnTo>
                  <a:pt x="1012" y="397"/>
                </a:lnTo>
                <a:lnTo>
                  <a:pt x="1007" y="403"/>
                </a:lnTo>
                <a:lnTo>
                  <a:pt x="1002" y="410"/>
                </a:lnTo>
                <a:lnTo>
                  <a:pt x="998" y="420"/>
                </a:lnTo>
                <a:lnTo>
                  <a:pt x="992" y="432"/>
                </a:lnTo>
                <a:lnTo>
                  <a:pt x="992" y="432"/>
                </a:lnTo>
                <a:lnTo>
                  <a:pt x="986" y="449"/>
                </a:lnTo>
                <a:lnTo>
                  <a:pt x="978" y="469"/>
                </a:lnTo>
                <a:lnTo>
                  <a:pt x="972" y="494"/>
                </a:lnTo>
                <a:lnTo>
                  <a:pt x="968" y="519"/>
                </a:lnTo>
                <a:lnTo>
                  <a:pt x="958" y="568"/>
                </a:lnTo>
                <a:lnTo>
                  <a:pt x="953" y="601"/>
                </a:lnTo>
                <a:lnTo>
                  <a:pt x="953" y="601"/>
                </a:lnTo>
                <a:lnTo>
                  <a:pt x="951" y="614"/>
                </a:lnTo>
                <a:lnTo>
                  <a:pt x="947" y="629"/>
                </a:lnTo>
                <a:lnTo>
                  <a:pt x="941" y="646"/>
                </a:lnTo>
                <a:lnTo>
                  <a:pt x="935" y="661"/>
                </a:lnTo>
                <a:lnTo>
                  <a:pt x="924" y="687"/>
                </a:lnTo>
                <a:lnTo>
                  <a:pt x="919" y="698"/>
                </a:lnTo>
                <a:lnTo>
                  <a:pt x="919" y="698"/>
                </a:lnTo>
                <a:lnTo>
                  <a:pt x="920" y="698"/>
                </a:lnTo>
                <a:lnTo>
                  <a:pt x="922" y="699"/>
                </a:lnTo>
                <a:lnTo>
                  <a:pt x="924" y="700"/>
                </a:lnTo>
                <a:lnTo>
                  <a:pt x="925" y="703"/>
                </a:lnTo>
                <a:lnTo>
                  <a:pt x="925" y="705"/>
                </a:lnTo>
                <a:lnTo>
                  <a:pt x="924" y="708"/>
                </a:lnTo>
                <a:lnTo>
                  <a:pt x="924" y="708"/>
                </a:lnTo>
                <a:lnTo>
                  <a:pt x="918" y="722"/>
                </a:lnTo>
                <a:lnTo>
                  <a:pt x="913" y="734"/>
                </a:lnTo>
                <a:lnTo>
                  <a:pt x="913" y="734"/>
                </a:lnTo>
                <a:lnTo>
                  <a:pt x="910" y="741"/>
                </a:lnTo>
                <a:lnTo>
                  <a:pt x="908" y="743"/>
                </a:lnTo>
                <a:lnTo>
                  <a:pt x="908" y="743"/>
                </a:lnTo>
                <a:lnTo>
                  <a:pt x="927" y="748"/>
                </a:lnTo>
                <a:lnTo>
                  <a:pt x="974" y="761"/>
                </a:lnTo>
                <a:lnTo>
                  <a:pt x="1003" y="771"/>
                </a:lnTo>
                <a:lnTo>
                  <a:pt x="1036" y="783"/>
                </a:lnTo>
                <a:lnTo>
                  <a:pt x="1068" y="796"/>
                </a:lnTo>
                <a:lnTo>
                  <a:pt x="1099" y="810"/>
                </a:lnTo>
                <a:lnTo>
                  <a:pt x="1099" y="810"/>
                </a:lnTo>
                <a:lnTo>
                  <a:pt x="1147" y="833"/>
                </a:lnTo>
                <a:lnTo>
                  <a:pt x="1173" y="845"/>
                </a:lnTo>
                <a:lnTo>
                  <a:pt x="1185" y="851"/>
                </a:lnTo>
                <a:lnTo>
                  <a:pt x="1186" y="853"/>
                </a:lnTo>
                <a:lnTo>
                  <a:pt x="1187" y="857"/>
                </a:lnTo>
                <a:lnTo>
                  <a:pt x="1187" y="857"/>
                </a:lnTo>
                <a:lnTo>
                  <a:pt x="1205" y="906"/>
                </a:lnTo>
                <a:lnTo>
                  <a:pt x="1216" y="937"/>
                </a:lnTo>
                <a:lnTo>
                  <a:pt x="1220" y="949"/>
                </a:lnTo>
                <a:lnTo>
                  <a:pt x="1220" y="953"/>
                </a:lnTo>
                <a:lnTo>
                  <a:pt x="1220" y="953"/>
                </a:lnTo>
                <a:lnTo>
                  <a:pt x="1216" y="961"/>
                </a:lnTo>
                <a:lnTo>
                  <a:pt x="1215" y="963"/>
                </a:lnTo>
                <a:lnTo>
                  <a:pt x="1214" y="965"/>
                </a:lnTo>
                <a:lnTo>
                  <a:pt x="1214" y="965"/>
                </a:lnTo>
                <a:lnTo>
                  <a:pt x="1222" y="987"/>
                </a:lnTo>
                <a:lnTo>
                  <a:pt x="1240" y="1032"/>
                </a:lnTo>
                <a:lnTo>
                  <a:pt x="1261" y="1083"/>
                </a:lnTo>
                <a:lnTo>
                  <a:pt x="1274" y="1120"/>
                </a:lnTo>
                <a:lnTo>
                  <a:pt x="1274" y="1120"/>
                </a:lnTo>
                <a:lnTo>
                  <a:pt x="1278" y="1131"/>
                </a:lnTo>
                <a:lnTo>
                  <a:pt x="1280" y="1141"/>
                </a:lnTo>
                <a:lnTo>
                  <a:pt x="1283" y="1154"/>
                </a:lnTo>
                <a:lnTo>
                  <a:pt x="1285" y="1168"/>
                </a:lnTo>
                <a:lnTo>
                  <a:pt x="1289" y="1177"/>
                </a:lnTo>
                <a:lnTo>
                  <a:pt x="1292" y="1186"/>
                </a:lnTo>
                <a:lnTo>
                  <a:pt x="1292" y="1186"/>
                </a:lnTo>
                <a:lnTo>
                  <a:pt x="1307" y="1217"/>
                </a:lnTo>
                <a:lnTo>
                  <a:pt x="1311" y="1225"/>
                </a:lnTo>
                <a:lnTo>
                  <a:pt x="1311" y="1225"/>
                </a:lnTo>
                <a:lnTo>
                  <a:pt x="1313" y="1225"/>
                </a:lnTo>
                <a:lnTo>
                  <a:pt x="1316" y="1225"/>
                </a:lnTo>
                <a:lnTo>
                  <a:pt x="1321" y="1229"/>
                </a:lnTo>
                <a:lnTo>
                  <a:pt x="1325" y="1233"/>
                </a:lnTo>
                <a:lnTo>
                  <a:pt x="1327" y="1237"/>
                </a:lnTo>
                <a:lnTo>
                  <a:pt x="1327" y="1237"/>
                </a:lnTo>
                <a:lnTo>
                  <a:pt x="1333" y="1243"/>
                </a:lnTo>
                <a:lnTo>
                  <a:pt x="1341" y="1249"/>
                </a:lnTo>
                <a:lnTo>
                  <a:pt x="1352" y="1255"/>
                </a:lnTo>
                <a:lnTo>
                  <a:pt x="1363" y="1260"/>
                </a:lnTo>
                <a:lnTo>
                  <a:pt x="1384" y="1271"/>
                </a:lnTo>
                <a:lnTo>
                  <a:pt x="1397" y="1277"/>
                </a:lnTo>
                <a:lnTo>
                  <a:pt x="1397" y="1277"/>
                </a:lnTo>
                <a:lnTo>
                  <a:pt x="1406" y="1282"/>
                </a:lnTo>
                <a:lnTo>
                  <a:pt x="1414" y="1285"/>
                </a:lnTo>
                <a:lnTo>
                  <a:pt x="1414" y="1285"/>
                </a:lnTo>
                <a:lnTo>
                  <a:pt x="1422" y="1288"/>
                </a:lnTo>
                <a:lnTo>
                  <a:pt x="1433" y="1290"/>
                </a:lnTo>
                <a:lnTo>
                  <a:pt x="1440" y="1292"/>
                </a:lnTo>
                <a:lnTo>
                  <a:pt x="1446" y="1296"/>
                </a:lnTo>
                <a:lnTo>
                  <a:pt x="1452" y="1301"/>
                </a:lnTo>
                <a:lnTo>
                  <a:pt x="1457" y="1307"/>
                </a:lnTo>
                <a:lnTo>
                  <a:pt x="1457" y="1307"/>
                </a:lnTo>
                <a:lnTo>
                  <a:pt x="1459" y="1313"/>
                </a:lnTo>
                <a:lnTo>
                  <a:pt x="1461" y="1317"/>
                </a:lnTo>
                <a:lnTo>
                  <a:pt x="1459" y="1321"/>
                </a:lnTo>
                <a:lnTo>
                  <a:pt x="1455" y="1325"/>
                </a:lnTo>
                <a:lnTo>
                  <a:pt x="1450" y="1326"/>
                </a:lnTo>
                <a:lnTo>
                  <a:pt x="1442" y="1328"/>
                </a:lnTo>
                <a:lnTo>
                  <a:pt x="1420" y="1331"/>
                </a:lnTo>
                <a:lnTo>
                  <a:pt x="1420" y="1331"/>
                </a:lnTo>
                <a:lnTo>
                  <a:pt x="1393" y="1332"/>
                </a:lnTo>
                <a:lnTo>
                  <a:pt x="1363" y="1331"/>
                </a:lnTo>
                <a:lnTo>
                  <a:pt x="1331" y="1328"/>
                </a:lnTo>
                <a:lnTo>
                  <a:pt x="1301" y="1325"/>
                </a:lnTo>
                <a:lnTo>
                  <a:pt x="1301" y="1325"/>
                </a:lnTo>
                <a:lnTo>
                  <a:pt x="1274" y="1321"/>
                </a:lnTo>
                <a:lnTo>
                  <a:pt x="1252" y="1320"/>
                </a:lnTo>
                <a:lnTo>
                  <a:pt x="1234" y="1319"/>
                </a:lnTo>
                <a:lnTo>
                  <a:pt x="1229" y="1316"/>
                </a:lnTo>
                <a:lnTo>
                  <a:pt x="1225" y="1314"/>
                </a:lnTo>
                <a:lnTo>
                  <a:pt x="1225" y="1314"/>
                </a:lnTo>
                <a:lnTo>
                  <a:pt x="1223" y="1309"/>
                </a:lnTo>
                <a:lnTo>
                  <a:pt x="1221" y="1305"/>
                </a:lnTo>
                <a:lnTo>
                  <a:pt x="1221" y="1303"/>
                </a:lnTo>
                <a:lnTo>
                  <a:pt x="1221" y="1298"/>
                </a:lnTo>
                <a:lnTo>
                  <a:pt x="1221" y="1298"/>
                </a:lnTo>
                <a:lnTo>
                  <a:pt x="1223" y="1292"/>
                </a:lnTo>
                <a:lnTo>
                  <a:pt x="1227" y="1286"/>
                </a:lnTo>
                <a:lnTo>
                  <a:pt x="1230" y="1278"/>
                </a:lnTo>
                <a:lnTo>
                  <a:pt x="1234" y="1270"/>
                </a:lnTo>
                <a:lnTo>
                  <a:pt x="1234" y="1270"/>
                </a:lnTo>
                <a:lnTo>
                  <a:pt x="1241" y="1254"/>
                </a:lnTo>
                <a:lnTo>
                  <a:pt x="1242" y="1249"/>
                </a:lnTo>
                <a:lnTo>
                  <a:pt x="1241" y="1243"/>
                </a:lnTo>
                <a:lnTo>
                  <a:pt x="1241" y="1243"/>
                </a:lnTo>
                <a:lnTo>
                  <a:pt x="1233" y="1224"/>
                </a:lnTo>
                <a:lnTo>
                  <a:pt x="1215" y="1192"/>
                </a:lnTo>
                <a:lnTo>
                  <a:pt x="1196" y="1157"/>
                </a:lnTo>
                <a:lnTo>
                  <a:pt x="1187" y="1144"/>
                </a:lnTo>
                <a:lnTo>
                  <a:pt x="1180" y="1136"/>
                </a:lnTo>
                <a:lnTo>
                  <a:pt x="1180" y="1136"/>
                </a:lnTo>
                <a:lnTo>
                  <a:pt x="1175" y="1128"/>
                </a:lnTo>
                <a:lnTo>
                  <a:pt x="1169" y="1119"/>
                </a:lnTo>
                <a:lnTo>
                  <a:pt x="1157" y="1097"/>
                </a:lnTo>
                <a:lnTo>
                  <a:pt x="1146" y="1073"/>
                </a:lnTo>
                <a:lnTo>
                  <a:pt x="1137" y="1051"/>
                </a:lnTo>
                <a:lnTo>
                  <a:pt x="1137" y="1051"/>
                </a:lnTo>
                <a:lnTo>
                  <a:pt x="1130" y="1032"/>
                </a:lnTo>
                <a:lnTo>
                  <a:pt x="1124" y="1014"/>
                </a:lnTo>
                <a:lnTo>
                  <a:pt x="1119" y="996"/>
                </a:lnTo>
                <a:lnTo>
                  <a:pt x="1119" y="996"/>
                </a:lnTo>
                <a:lnTo>
                  <a:pt x="1114" y="994"/>
                </a:lnTo>
                <a:lnTo>
                  <a:pt x="1111" y="990"/>
                </a:lnTo>
                <a:lnTo>
                  <a:pt x="1110" y="986"/>
                </a:lnTo>
                <a:lnTo>
                  <a:pt x="1110" y="986"/>
                </a:lnTo>
                <a:lnTo>
                  <a:pt x="1107" y="978"/>
                </a:lnTo>
                <a:lnTo>
                  <a:pt x="1104" y="970"/>
                </a:lnTo>
                <a:lnTo>
                  <a:pt x="1098" y="958"/>
                </a:lnTo>
                <a:lnTo>
                  <a:pt x="1098" y="958"/>
                </a:lnTo>
                <a:lnTo>
                  <a:pt x="1094" y="955"/>
                </a:lnTo>
                <a:lnTo>
                  <a:pt x="1091" y="952"/>
                </a:lnTo>
                <a:lnTo>
                  <a:pt x="1083" y="949"/>
                </a:lnTo>
                <a:lnTo>
                  <a:pt x="1075" y="945"/>
                </a:lnTo>
                <a:lnTo>
                  <a:pt x="1064" y="943"/>
                </a:lnTo>
                <a:lnTo>
                  <a:pt x="1050" y="940"/>
                </a:lnTo>
                <a:lnTo>
                  <a:pt x="1032" y="939"/>
                </a:lnTo>
                <a:lnTo>
                  <a:pt x="1032" y="939"/>
                </a:lnTo>
                <a:lnTo>
                  <a:pt x="1015" y="939"/>
                </a:lnTo>
                <a:lnTo>
                  <a:pt x="1002" y="940"/>
                </a:lnTo>
                <a:lnTo>
                  <a:pt x="982" y="943"/>
                </a:lnTo>
                <a:lnTo>
                  <a:pt x="972" y="943"/>
                </a:lnTo>
                <a:lnTo>
                  <a:pt x="962" y="941"/>
                </a:lnTo>
                <a:lnTo>
                  <a:pt x="949" y="938"/>
                </a:lnTo>
                <a:lnTo>
                  <a:pt x="931" y="932"/>
                </a:lnTo>
                <a:lnTo>
                  <a:pt x="931" y="932"/>
                </a:lnTo>
                <a:lnTo>
                  <a:pt x="859" y="906"/>
                </a:lnTo>
                <a:lnTo>
                  <a:pt x="827" y="894"/>
                </a:lnTo>
                <a:lnTo>
                  <a:pt x="827" y="894"/>
                </a:lnTo>
                <a:lnTo>
                  <a:pt x="822" y="894"/>
                </a:lnTo>
                <a:lnTo>
                  <a:pt x="815" y="893"/>
                </a:lnTo>
                <a:lnTo>
                  <a:pt x="805" y="893"/>
                </a:lnTo>
                <a:lnTo>
                  <a:pt x="805" y="893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1" name="Freeform 23">
            <a:extLst>
              <a:ext uri="{FF2B5EF4-FFF2-40B4-BE49-F238E27FC236}">
                <a16:creationId xmlns:a16="http://schemas.microsoft.com/office/drawing/2014/main" id="{7E2ABDC3-82EB-4170-A3C1-A0861C33EEC5}"/>
              </a:ext>
            </a:extLst>
          </p:cNvPr>
          <p:cNvSpPr>
            <a:spLocks/>
          </p:cNvSpPr>
          <p:nvPr/>
        </p:nvSpPr>
        <p:spPr bwMode="auto">
          <a:xfrm>
            <a:off x="2317631" y="2757627"/>
            <a:ext cx="1601558" cy="1591357"/>
          </a:xfrm>
          <a:custGeom>
            <a:avLst/>
            <a:gdLst>
              <a:gd name="T0" fmla="*/ 224 w 1413"/>
              <a:gd name="T1" fmla="*/ 347 h 1404"/>
              <a:gd name="T2" fmla="*/ 124 w 1413"/>
              <a:gd name="T3" fmla="*/ 495 h 1404"/>
              <a:gd name="T4" fmla="*/ 22 w 1413"/>
              <a:gd name="T5" fmla="*/ 740 h 1404"/>
              <a:gd name="T6" fmla="*/ 17 w 1413"/>
              <a:gd name="T7" fmla="*/ 776 h 1404"/>
              <a:gd name="T8" fmla="*/ 28 w 1413"/>
              <a:gd name="T9" fmla="*/ 809 h 1404"/>
              <a:gd name="T10" fmla="*/ 51 w 1413"/>
              <a:gd name="T11" fmla="*/ 841 h 1404"/>
              <a:gd name="T12" fmla="*/ 74 w 1413"/>
              <a:gd name="T13" fmla="*/ 818 h 1404"/>
              <a:gd name="T14" fmla="*/ 95 w 1413"/>
              <a:gd name="T15" fmla="*/ 819 h 1404"/>
              <a:gd name="T16" fmla="*/ 112 w 1413"/>
              <a:gd name="T17" fmla="*/ 760 h 1404"/>
              <a:gd name="T18" fmla="*/ 171 w 1413"/>
              <a:gd name="T19" fmla="*/ 586 h 1404"/>
              <a:gd name="T20" fmla="*/ 365 w 1413"/>
              <a:gd name="T21" fmla="*/ 581 h 1404"/>
              <a:gd name="T22" fmla="*/ 362 w 1413"/>
              <a:gd name="T23" fmla="*/ 672 h 1404"/>
              <a:gd name="T24" fmla="*/ 261 w 1413"/>
              <a:gd name="T25" fmla="*/ 867 h 1404"/>
              <a:gd name="T26" fmla="*/ 214 w 1413"/>
              <a:gd name="T27" fmla="*/ 944 h 1404"/>
              <a:gd name="T28" fmla="*/ 126 w 1413"/>
              <a:gd name="T29" fmla="*/ 1051 h 1404"/>
              <a:gd name="T30" fmla="*/ 39 w 1413"/>
              <a:gd name="T31" fmla="*/ 1254 h 1404"/>
              <a:gd name="T32" fmla="*/ 11 w 1413"/>
              <a:gd name="T33" fmla="*/ 1283 h 1404"/>
              <a:gd name="T34" fmla="*/ 25 w 1413"/>
              <a:gd name="T35" fmla="*/ 1378 h 1404"/>
              <a:gd name="T36" fmla="*/ 107 w 1413"/>
              <a:gd name="T37" fmla="*/ 1400 h 1404"/>
              <a:gd name="T38" fmla="*/ 108 w 1413"/>
              <a:gd name="T39" fmla="*/ 1310 h 1404"/>
              <a:gd name="T40" fmla="*/ 189 w 1413"/>
              <a:gd name="T41" fmla="*/ 1159 h 1404"/>
              <a:gd name="T42" fmla="*/ 317 w 1413"/>
              <a:gd name="T43" fmla="*/ 1004 h 1404"/>
              <a:gd name="T44" fmla="*/ 368 w 1413"/>
              <a:gd name="T45" fmla="*/ 948 h 1404"/>
              <a:gd name="T46" fmla="*/ 552 w 1413"/>
              <a:gd name="T47" fmla="*/ 819 h 1404"/>
              <a:gd name="T48" fmla="*/ 668 w 1413"/>
              <a:gd name="T49" fmla="*/ 861 h 1404"/>
              <a:gd name="T50" fmla="*/ 833 w 1413"/>
              <a:gd name="T51" fmla="*/ 969 h 1404"/>
              <a:gd name="T52" fmla="*/ 970 w 1413"/>
              <a:gd name="T53" fmla="*/ 1193 h 1404"/>
              <a:gd name="T54" fmla="*/ 979 w 1413"/>
              <a:gd name="T55" fmla="*/ 1281 h 1404"/>
              <a:gd name="T56" fmla="*/ 1078 w 1413"/>
              <a:gd name="T57" fmla="*/ 1328 h 1404"/>
              <a:gd name="T58" fmla="*/ 1141 w 1413"/>
              <a:gd name="T59" fmla="*/ 1289 h 1404"/>
              <a:gd name="T60" fmla="*/ 1156 w 1413"/>
              <a:gd name="T61" fmla="*/ 1239 h 1404"/>
              <a:gd name="T62" fmla="*/ 1074 w 1413"/>
              <a:gd name="T63" fmla="*/ 1216 h 1404"/>
              <a:gd name="T64" fmla="*/ 1000 w 1413"/>
              <a:gd name="T65" fmla="*/ 995 h 1404"/>
              <a:gd name="T66" fmla="*/ 901 w 1413"/>
              <a:gd name="T67" fmla="*/ 835 h 1404"/>
              <a:gd name="T68" fmla="*/ 843 w 1413"/>
              <a:gd name="T69" fmla="*/ 758 h 1404"/>
              <a:gd name="T70" fmla="*/ 762 w 1413"/>
              <a:gd name="T71" fmla="*/ 616 h 1404"/>
              <a:gd name="T72" fmla="*/ 705 w 1413"/>
              <a:gd name="T73" fmla="*/ 530 h 1404"/>
              <a:gd name="T74" fmla="*/ 773 w 1413"/>
              <a:gd name="T75" fmla="*/ 388 h 1404"/>
              <a:gd name="T76" fmla="*/ 892 w 1413"/>
              <a:gd name="T77" fmla="*/ 341 h 1404"/>
              <a:gd name="T78" fmla="*/ 1143 w 1413"/>
              <a:gd name="T79" fmla="*/ 321 h 1404"/>
              <a:gd name="T80" fmla="*/ 1247 w 1413"/>
              <a:gd name="T81" fmla="*/ 380 h 1404"/>
              <a:gd name="T82" fmla="*/ 1371 w 1413"/>
              <a:gd name="T83" fmla="*/ 454 h 1404"/>
              <a:gd name="T84" fmla="*/ 1413 w 1413"/>
              <a:gd name="T85" fmla="*/ 396 h 1404"/>
              <a:gd name="T86" fmla="*/ 1401 w 1413"/>
              <a:gd name="T87" fmla="*/ 327 h 1404"/>
              <a:gd name="T88" fmla="*/ 1363 w 1413"/>
              <a:gd name="T89" fmla="*/ 269 h 1404"/>
              <a:gd name="T90" fmla="*/ 1316 w 1413"/>
              <a:gd name="T91" fmla="*/ 233 h 1404"/>
              <a:gd name="T92" fmla="*/ 1226 w 1413"/>
              <a:gd name="T93" fmla="*/ 232 h 1404"/>
              <a:gd name="T94" fmla="*/ 1149 w 1413"/>
              <a:gd name="T95" fmla="*/ 269 h 1404"/>
              <a:gd name="T96" fmla="*/ 786 w 1413"/>
              <a:gd name="T97" fmla="*/ 242 h 1404"/>
              <a:gd name="T98" fmla="*/ 618 w 1413"/>
              <a:gd name="T99" fmla="*/ 226 h 1404"/>
              <a:gd name="T100" fmla="*/ 623 w 1413"/>
              <a:gd name="T101" fmla="*/ 201 h 1404"/>
              <a:gd name="T102" fmla="*/ 603 w 1413"/>
              <a:gd name="T103" fmla="*/ 139 h 1404"/>
              <a:gd name="T104" fmla="*/ 676 w 1413"/>
              <a:gd name="T105" fmla="*/ 73 h 1404"/>
              <a:gd name="T106" fmla="*/ 572 w 1413"/>
              <a:gd name="T107" fmla="*/ 20 h 1404"/>
              <a:gd name="T108" fmla="*/ 489 w 1413"/>
              <a:gd name="T109" fmla="*/ 6 h 1404"/>
              <a:gd name="T110" fmla="*/ 463 w 1413"/>
              <a:gd name="T111" fmla="*/ 14 h 1404"/>
              <a:gd name="T112" fmla="*/ 399 w 1413"/>
              <a:gd name="T113" fmla="*/ 76 h 1404"/>
              <a:gd name="T114" fmla="*/ 424 w 1413"/>
              <a:gd name="T115" fmla="*/ 185 h 1404"/>
              <a:gd name="T116" fmla="*/ 429 w 1413"/>
              <a:gd name="T117" fmla="*/ 205 h 1404"/>
              <a:gd name="T118" fmla="*/ 439 w 1413"/>
              <a:gd name="T119" fmla="*/ 221 h 1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413" h="1404">
                <a:moveTo>
                  <a:pt x="440" y="240"/>
                </a:moveTo>
                <a:lnTo>
                  <a:pt x="440" y="240"/>
                </a:lnTo>
                <a:lnTo>
                  <a:pt x="407" y="252"/>
                </a:lnTo>
                <a:lnTo>
                  <a:pt x="377" y="261"/>
                </a:lnTo>
                <a:lnTo>
                  <a:pt x="354" y="271"/>
                </a:lnTo>
                <a:lnTo>
                  <a:pt x="354" y="271"/>
                </a:lnTo>
                <a:lnTo>
                  <a:pt x="296" y="300"/>
                </a:lnTo>
                <a:lnTo>
                  <a:pt x="296" y="300"/>
                </a:lnTo>
                <a:lnTo>
                  <a:pt x="260" y="321"/>
                </a:lnTo>
                <a:lnTo>
                  <a:pt x="237" y="335"/>
                </a:lnTo>
                <a:lnTo>
                  <a:pt x="224" y="347"/>
                </a:lnTo>
                <a:lnTo>
                  <a:pt x="224" y="347"/>
                </a:lnTo>
                <a:lnTo>
                  <a:pt x="185" y="388"/>
                </a:lnTo>
                <a:lnTo>
                  <a:pt x="185" y="388"/>
                </a:lnTo>
                <a:lnTo>
                  <a:pt x="183" y="393"/>
                </a:lnTo>
                <a:lnTo>
                  <a:pt x="183" y="401"/>
                </a:lnTo>
                <a:lnTo>
                  <a:pt x="182" y="412"/>
                </a:lnTo>
                <a:lnTo>
                  <a:pt x="182" y="412"/>
                </a:lnTo>
                <a:lnTo>
                  <a:pt x="159" y="442"/>
                </a:lnTo>
                <a:lnTo>
                  <a:pt x="140" y="468"/>
                </a:lnTo>
                <a:lnTo>
                  <a:pt x="131" y="482"/>
                </a:lnTo>
                <a:lnTo>
                  <a:pt x="124" y="495"/>
                </a:lnTo>
                <a:lnTo>
                  <a:pt x="124" y="495"/>
                </a:lnTo>
                <a:lnTo>
                  <a:pt x="118" y="508"/>
                </a:lnTo>
                <a:lnTo>
                  <a:pt x="111" y="524"/>
                </a:lnTo>
                <a:lnTo>
                  <a:pt x="100" y="556"/>
                </a:lnTo>
                <a:lnTo>
                  <a:pt x="83" y="608"/>
                </a:lnTo>
                <a:lnTo>
                  <a:pt x="83" y="608"/>
                </a:lnTo>
                <a:lnTo>
                  <a:pt x="54" y="691"/>
                </a:lnTo>
                <a:lnTo>
                  <a:pt x="54" y="691"/>
                </a:lnTo>
                <a:lnTo>
                  <a:pt x="38" y="715"/>
                </a:lnTo>
                <a:lnTo>
                  <a:pt x="26" y="733"/>
                </a:lnTo>
                <a:lnTo>
                  <a:pt x="22" y="740"/>
                </a:lnTo>
                <a:lnTo>
                  <a:pt x="20" y="745"/>
                </a:lnTo>
                <a:lnTo>
                  <a:pt x="20" y="745"/>
                </a:lnTo>
                <a:lnTo>
                  <a:pt x="17" y="758"/>
                </a:lnTo>
                <a:lnTo>
                  <a:pt x="17" y="763"/>
                </a:lnTo>
                <a:lnTo>
                  <a:pt x="20" y="765"/>
                </a:lnTo>
                <a:lnTo>
                  <a:pt x="20" y="765"/>
                </a:lnTo>
                <a:lnTo>
                  <a:pt x="21" y="766"/>
                </a:lnTo>
                <a:lnTo>
                  <a:pt x="22" y="769"/>
                </a:lnTo>
                <a:lnTo>
                  <a:pt x="22" y="771"/>
                </a:lnTo>
                <a:lnTo>
                  <a:pt x="22" y="771"/>
                </a:lnTo>
                <a:lnTo>
                  <a:pt x="17" y="776"/>
                </a:lnTo>
                <a:lnTo>
                  <a:pt x="15" y="782"/>
                </a:lnTo>
                <a:lnTo>
                  <a:pt x="13" y="789"/>
                </a:lnTo>
                <a:lnTo>
                  <a:pt x="13" y="789"/>
                </a:lnTo>
                <a:lnTo>
                  <a:pt x="14" y="793"/>
                </a:lnTo>
                <a:lnTo>
                  <a:pt x="15" y="795"/>
                </a:lnTo>
                <a:lnTo>
                  <a:pt x="20" y="798"/>
                </a:lnTo>
                <a:lnTo>
                  <a:pt x="25" y="801"/>
                </a:lnTo>
                <a:lnTo>
                  <a:pt x="26" y="802"/>
                </a:lnTo>
                <a:lnTo>
                  <a:pt x="26" y="802"/>
                </a:lnTo>
                <a:lnTo>
                  <a:pt x="27" y="806"/>
                </a:lnTo>
                <a:lnTo>
                  <a:pt x="28" y="809"/>
                </a:lnTo>
                <a:lnTo>
                  <a:pt x="31" y="813"/>
                </a:lnTo>
                <a:lnTo>
                  <a:pt x="31" y="813"/>
                </a:lnTo>
                <a:lnTo>
                  <a:pt x="39" y="821"/>
                </a:lnTo>
                <a:lnTo>
                  <a:pt x="39" y="821"/>
                </a:lnTo>
                <a:lnTo>
                  <a:pt x="39" y="828"/>
                </a:lnTo>
                <a:lnTo>
                  <a:pt x="40" y="834"/>
                </a:lnTo>
                <a:lnTo>
                  <a:pt x="41" y="837"/>
                </a:lnTo>
                <a:lnTo>
                  <a:pt x="44" y="839"/>
                </a:lnTo>
                <a:lnTo>
                  <a:pt x="44" y="839"/>
                </a:lnTo>
                <a:lnTo>
                  <a:pt x="47" y="841"/>
                </a:lnTo>
                <a:lnTo>
                  <a:pt x="51" y="841"/>
                </a:lnTo>
                <a:lnTo>
                  <a:pt x="54" y="841"/>
                </a:lnTo>
                <a:lnTo>
                  <a:pt x="54" y="841"/>
                </a:lnTo>
                <a:lnTo>
                  <a:pt x="56" y="840"/>
                </a:lnTo>
                <a:lnTo>
                  <a:pt x="57" y="837"/>
                </a:lnTo>
                <a:lnTo>
                  <a:pt x="59" y="830"/>
                </a:lnTo>
                <a:lnTo>
                  <a:pt x="63" y="819"/>
                </a:lnTo>
                <a:lnTo>
                  <a:pt x="63" y="819"/>
                </a:lnTo>
                <a:lnTo>
                  <a:pt x="65" y="819"/>
                </a:lnTo>
                <a:lnTo>
                  <a:pt x="69" y="819"/>
                </a:lnTo>
                <a:lnTo>
                  <a:pt x="74" y="818"/>
                </a:lnTo>
                <a:lnTo>
                  <a:pt x="74" y="818"/>
                </a:lnTo>
                <a:lnTo>
                  <a:pt x="74" y="820"/>
                </a:lnTo>
                <a:lnTo>
                  <a:pt x="75" y="825"/>
                </a:lnTo>
                <a:lnTo>
                  <a:pt x="78" y="830"/>
                </a:lnTo>
                <a:lnTo>
                  <a:pt x="81" y="832"/>
                </a:lnTo>
                <a:lnTo>
                  <a:pt x="83" y="832"/>
                </a:lnTo>
                <a:lnTo>
                  <a:pt x="83" y="832"/>
                </a:lnTo>
                <a:lnTo>
                  <a:pt x="88" y="832"/>
                </a:lnTo>
                <a:lnTo>
                  <a:pt x="91" y="830"/>
                </a:lnTo>
                <a:lnTo>
                  <a:pt x="94" y="825"/>
                </a:lnTo>
                <a:lnTo>
                  <a:pt x="95" y="819"/>
                </a:lnTo>
                <a:lnTo>
                  <a:pt x="95" y="819"/>
                </a:lnTo>
                <a:lnTo>
                  <a:pt x="96" y="813"/>
                </a:lnTo>
                <a:lnTo>
                  <a:pt x="99" y="806"/>
                </a:lnTo>
                <a:lnTo>
                  <a:pt x="100" y="800"/>
                </a:lnTo>
                <a:lnTo>
                  <a:pt x="100" y="793"/>
                </a:lnTo>
                <a:lnTo>
                  <a:pt x="100" y="793"/>
                </a:lnTo>
                <a:lnTo>
                  <a:pt x="101" y="787"/>
                </a:lnTo>
                <a:lnTo>
                  <a:pt x="102" y="779"/>
                </a:lnTo>
                <a:lnTo>
                  <a:pt x="107" y="767"/>
                </a:lnTo>
                <a:lnTo>
                  <a:pt x="107" y="767"/>
                </a:lnTo>
                <a:lnTo>
                  <a:pt x="108" y="763"/>
                </a:lnTo>
                <a:lnTo>
                  <a:pt x="112" y="760"/>
                </a:lnTo>
                <a:lnTo>
                  <a:pt x="115" y="756"/>
                </a:lnTo>
                <a:lnTo>
                  <a:pt x="118" y="747"/>
                </a:lnTo>
                <a:lnTo>
                  <a:pt x="118" y="747"/>
                </a:lnTo>
                <a:lnTo>
                  <a:pt x="118" y="741"/>
                </a:lnTo>
                <a:lnTo>
                  <a:pt x="118" y="734"/>
                </a:lnTo>
                <a:lnTo>
                  <a:pt x="116" y="720"/>
                </a:lnTo>
                <a:lnTo>
                  <a:pt x="113" y="704"/>
                </a:lnTo>
                <a:lnTo>
                  <a:pt x="113" y="704"/>
                </a:lnTo>
                <a:lnTo>
                  <a:pt x="138" y="652"/>
                </a:lnTo>
                <a:lnTo>
                  <a:pt x="158" y="612"/>
                </a:lnTo>
                <a:lnTo>
                  <a:pt x="171" y="586"/>
                </a:lnTo>
                <a:lnTo>
                  <a:pt x="171" y="586"/>
                </a:lnTo>
                <a:lnTo>
                  <a:pt x="199" y="532"/>
                </a:lnTo>
                <a:lnTo>
                  <a:pt x="219" y="491"/>
                </a:lnTo>
                <a:lnTo>
                  <a:pt x="219" y="491"/>
                </a:lnTo>
                <a:lnTo>
                  <a:pt x="223" y="487"/>
                </a:lnTo>
                <a:lnTo>
                  <a:pt x="229" y="482"/>
                </a:lnTo>
                <a:lnTo>
                  <a:pt x="238" y="475"/>
                </a:lnTo>
                <a:lnTo>
                  <a:pt x="296" y="456"/>
                </a:lnTo>
                <a:lnTo>
                  <a:pt x="296" y="456"/>
                </a:lnTo>
                <a:lnTo>
                  <a:pt x="336" y="529"/>
                </a:lnTo>
                <a:lnTo>
                  <a:pt x="365" y="581"/>
                </a:lnTo>
                <a:lnTo>
                  <a:pt x="373" y="600"/>
                </a:lnTo>
                <a:lnTo>
                  <a:pt x="378" y="610"/>
                </a:lnTo>
                <a:lnTo>
                  <a:pt x="378" y="610"/>
                </a:lnTo>
                <a:lnTo>
                  <a:pt x="378" y="623"/>
                </a:lnTo>
                <a:lnTo>
                  <a:pt x="375" y="633"/>
                </a:lnTo>
                <a:lnTo>
                  <a:pt x="375" y="633"/>
                </a:lnTo>
                <a:lnTo>
                  <a:pt x="372" y="642"/>
                </a:lnTo>
                <a:lnTo>
                  <a:pt x="368" y="656"/>
                </a:lnTo>
                <a:lnTo>
                  <a:pt x="368" y="656"/>
                </a:lnTo>
                <a:lnTo>
                  <a:pt x="366" y="665"/>
                </a:lnTo>
                <a:lnTo>
                  <a:pt x="362" y="672"/>
                </a:lnTo>
                <a:lnTo>
                  <a:pt x="358" y="679"/>
                </a:lnTo>
                <a:lnTo>
                  <a:pt x="354" y="689"/>
                </a:lnTo>
                <a:lnTo>
                  <a:pt x="354" y="689"/>
                </a:lnTo>
                <a:lnTo>
                  <a:pt x="344" y="717"/>
                </a:lnTo>
                <a:lnTo>
                  <a:pt x="338" y="733"/>
                </a:lnTo>
                <a:lnTo>
                  <a:pt x="333" y="745"/>
                </a:lnTo>
                <a:lnTo>
                  <a:pt x="333" y="745"/>
                </a:lnTo>
                <a:lnTo>
                  <a:pt x="318" y="767"/>
                </a:lnTo>
                <a:lnTo>
                  <a:pt x="297" y="806"/>
                </a:lnTo>
                <a:lnTo>
                  <a:pt x="275" y="844"/>
                </a:lnTo>
                <a:lnTo>
                  <a:pt x="261" y="867"/>
                </a:lnTo>
                <a:lnTo>
                  <a:pt x="261" y="867"/>
                </a:lnTo>
                <a:lnTo>
                  <a:pt x="254" y="878"/>
                </a:lnTo>
                <a:lnTo>
                  <a:pt x="248" y="889"/>
                </a:lnTo>
                <a:lnTo>
                  <a:pt x="244" y="900"/>
                </a:lnTo>
                <a:lnTo>
                  <a:pt x="238" y="908"/>
                </a:lnTo>
                <a:lnTo>
                  <a:pt x="238" y="908"/>
                </a:lnTo>
                <a:lnTo>
                  <a:pt x="230" y="924"/>
                </a:lnTo>
                <a:lnTo>
                  <a:pt x="226" y="930"/>
                </a:lnTo>
                <a:lnTo>
                  <a:pt x="222" y="937"/>
                </a:lnTo>
                <a:lnTo>
                  <a:pt x="222" y="937"/>
                </a:lnTo>
                <a:lnTo>
                  <a:pt x="214" y="944"/>
                </a:lnTo>
                <a:lnTo>
                  <a:pt x="205" y="955"/>
                </a:lnTo>
                <a:lnTo>
                  <a:pt x="194" y="964"/>
                </a:lnTo>
                <a:lnTo>
                  <a:pt x="182" y="972"/>
                </a:lnTo>
                <a:lnTo>
                  <a:pt x="182" y="972"/>
                </a:lnTo>
                <a:lnTo>
                  <a:pt x="176" y="976"/>
                </a:lnTo>
                <a:lnTo>
                  <a:pt x="169" y="983"/>
                </a:lnTo>
                <a:lnTo>
                  <a:pt x="161" y="994"/>
                </a:lnTo>
                <a:lnTo>
                  <a:pt x="152" y="1006"/>
                </a:lnTo>
                <a:lnTo>
                  <a:pt x="137" y="1030"/>
                </a:lnTo>
                <a:lnTo>
                  <a:pt x="126" y="1051"/>
                </a:lnTo>
                <a:lnTo>
                  <a:pt x="126" y="1051"/>
                </a:lnTo>
                <a:lnTo>
                  <a:pt x="113" y="1084"/>
                </a:lnTo>
                <a:lnTo>
                  <a:pt x="95" y="1131"/>
                </a:lnTo>
                <a:lnTo>
                  <a:pt x="76" y="1179"/>
                </a:lnTo>
                <a:lnTo>
                  <a:pt x="69" y="1197"/>
                </a:lnTo>
                <a:lnTo>
                  <a:pt x="63" y="1209"/>
                </a:lnTo>
                <a:lnTo>
                  <a:pt x="63" y="1209"/>
                </a:lnTo>
                <a:lnTo>
                  <a:pt x="56" y="1222"/>
                </a:lnTo>
                <a:lnTo>
                  <a:pt x="51" y="1234"/>
                </a:lnTo>
                <a:lnTo>
                  <a:pt x="46" y="1245"/>
                </a:lnTo>
                <a:lnTo>
                  <a:pt x="39" y="1254"/>
                </a:lnTo>
                <a:lnTo>
                  <a:pt x="39" y="1254"/>
                </a:lnTo>
                <a:lnTo>
                  <a:pt x="33" y="1262"/>
                </a:lnTo>
                <a:lnTo>
                  <a:pt x="29" y="1267"/>
                </a:lnTo>
                <a:lnTo>
                  <a:pt x="28" y="1270"/>
                </a:lnTo>
                <a:lnTo>
                  <a:pt x="26" y="1272"/>
                </a:lnTo>
                <a:lnTo>
                  <a:pt x="26" y="1272"/>
                </a:lnTo>
                <a:lnTo>
                  <a:pt x="25" y="1271"/>
                </a:lnTo>
                <a:lnTo>
                  <a:pt x="22" y="1271"/>
                </a:lnTo>
                <a:lnTo>
                  <a:pt x="21" y="1271"/>
                </a:lnTo>
                <a:lnTo>
                  <a:pt x="19" y="1273"/>
                </a:lnTo>
                <a:lnTo>
                  <a:pt x="11" y="1283"/>
                </a:lnTo>
                <a:lnTo>
                  <a:pt x="11" y="1283"/>
                </a:lnTo>
                <a:lnTo>
                  <a:pt x="4" y="1296"/>
                </a:lnTo>
                <a:lnTo>
                  <a:pt x="2" y="1302"/>
                </a:lnTo>
                <a:lnTo>
                  <a:pt x="1" y="1307"/>
                </a:lnTo>
                <a:lnTo>
                  <a:pt x="0" y="1313"/>
                </a:lnTo>
                <a:lnTo>
                  <a:pt x="0" y="1319"/>
                </a:lnTo>
                <a:lnTo>
                  <a:pt x="1" y="1324"/>
                </a:lnTo>
                <a:lnTo>
                  <a:pt x="2" y="1328"/>
                </a:lnTo>
                <a:lnTo>
                  <a:pt x="2" y="1328"/>
                </a:lnTo>
                <a:lnTo>
                  <a:pt x="11" y="1351"/>
                </a:lnTo>
                <a:lnTo>
                  <a:pt x="16" y="1364"/>
                </a:lnTo>
                <a:lnTo>
                  <a:pt x="25" y="1378"/>
                </a:lnTo>
                <a:lnTo>
                  <a:pt x="25" y="1378"/>
                </a:lnTo>
                <a:lnTo>
                  <a:pt x="27" y="1382"/>
                </a:lnTo>
                <a:lnTo>
                  <a:pt x="29" y="1386"/>
                </a:lnTo>
                <a:lnTo>
                  <a:pt x="39" y="1392"/>
                </a:lnTo>
                <a:lnTo>
                  <a:pt x="50" y="1396"/>
                </a:lnTo>
                <a:lnTo>
                  <a:pt x="62" y="1400"/>
                </a:lnTo>
                <a:lnTo>
                  <a:pt x="74" y="1402"/>
                </a:lnTo>
                <a:lnTo>
                  <a:pt x="85" y="1404"/>
                </a:lnTo>
                <a:lnTo>
                  <a:pt x="97" y="1402"/>
                </a:lnTo>
                <a:lnTo>
                  <a:pt x="107" y="1400"/>
                </a:lnTo>
                <a:lnTo>
                  <a:pt x="107" y="1400"/>
                </a:lnTo>
                <a:lnTo>
                  <a:pt x="113" y="1396"/>
                </a:lnTo>
                <a:lnTo>
                  <a:pt x="118" y="1392"/>
                </a:lnTo>
                <a:lnTo>
                  <a:pt x="120" y="1387"/>
                </a:lnTo>
                <a:lnTo>
                  <a:pt x="120" y="1382"/>
                </a:lnTo>
                <a:lnTo>
                  <a:pt x="119" y="1376"/>
                </a:lnTo>
                <a:lnTo>
                  <a:pt x="118" y="1370"/>
                </a:lnTo>
                <a:lnTo>
                  <a:pt x="115" y="1358"/>
                </a:lnTo>
                <a:lnTo>
                  <a:pt x="115" y="1358"/>
                </a:lnTo>
                <a:lnTo>
                  <a:pt x="111" y="1333"/>
                </a:lnTo>
                <a:lnTo>
                  <a:pt x="109" y="1321"/>
                </a:lnTo>
                <a:lnTo>
                  <a:pt x="108" y="1310"/>
                </a:lnTo>
                <a:lnTo>
                  <a:pt x="108" y="1310"/>
                </a:lnTo>
                <a:lnTo>
                  <a:pt x="109" y="1299"/>
                </a:lnTo>
                <a:lnTo>
                  <a:pt x="112" y="1284"/>
                </a:lnTo>
                <a:lnTo>
                  <a:pt x="115" y="1267"/>
                </a:lnTo>
                <a:lnTo>
                  <a:pt x="115" y="1267"/>
                </a:lnTo>
                <a:lnTo>
                  <a:pt x="124" y="1252"/>
                </a:lnTo>
                <a:lnTo>
                  <a:pt x="144" y="1219"/>
                </a:lnTo>
                <a:lnTo>
                  <a:pt x="156" y="1199"/>
                </a:lnTo>
                <a:lnTo>
                  <a:pt x="169" y="1182"/>
                </a:lnTo>
                <a:lnTo>
                  <a:pt x="180" y="1167"/>
                </a:lnTo>
                <a:lnTo>
                  <a:pt x="189" y="1159"/>
                </a:lnTo>
                <a:lnTo>
                  <a:pt x="189" y="1159"/>
                </a:lnTo>
                <a:lnTo>
                  <a:pt x="198" y="1151"/>
                </a:lnTo>
                <a:lnTo>
                  <a:pt x="207" y="1140"/>
                </a:lnTo>
                <a:lnTo>
                  <a:pt x="231" y="1112"/>
                </a:lnTo>
                <a:lnTo>
                  <a:pt x="254" y="1081"/>
                </a:lnTo>
                <a:lnTo>
                  <a:pt x="273" y="1054"/>
                </a:lnTo>
                <a:lnTo>
                  <a:pt x="273" y="1054"/>
                </a:lnTo>
                <a:lnTo>
                  <a:pt x="290" y="1032"/>
                </a:lnTo>
                <a:lnTo>
                  <a:pt x="303" y="1017"/>
                </a:lnTo>
                <a:lnTo>
                  <a:pt x="312" y="1007"/>
                </a:lnTo>
                <a:lnTo>
                  <a:pt x="317" y="1004"/>
                </a:lnTo>
                <a:lnTo>
                  <a:pt x="317" y="1004"/>
                </a:lnTo>
                <a:lnTo>
                  <a:pt x="318" y="1005"/>
                </a:lnTo>
                <a:lnTo>
                  <a:pt x="322" y="1004"/>
                </a:lnTo>
                <a:lnTo>
                  <a:pt x="325" y="1003"/>
                </a:lnTo>
                <a:lnTo>
                  <a:pt x="330" y="998"/>
                </a:lnTo>
                <a:lnTo>
                  <a:pt x="330" y="998"/>
                </a:lnTo>
                <a:lnTo>
                  <a:pt x="341" y="982"/>
                </a:lnTo>
                <a:lnTo>
                  <a:pt x="352" y="964"/>
                </a:lnTo>
                <a:lnTo>
                  <a:pt x="352" y="964"/>
                </a:lnTo>
                <a:lnTo>
                  <a:pt x="356" y="958"/>
                </a:lnTo>
                <a:lnTo>
                  <a:pt x="368" y="948"/>
                </a:lnTo>
                <a:lnTo>
                  <a:pt x="384" y="935"/>
                </a:lnTo>
                <a:lnTo>
                  <a:pt x="403" y="919"/>
                </a:lnTo>
                <a:lnTo>
                  <a:pt x="424" y="902"/>
                </a:lnTo>
                <a:lnTo>
                  <a:pt x="446" y="886"/>
                </a:lnTo>
                <a:lnTo>
                  <a:pt x="469" y="871"/>
                </a:lnTo>
                <a:lnTo>
                  <a:pt x="490" y="858"/>
                </a:lnTo>
                <a:lnTo>
                  <a:pt x="490" y="858"/>
                </a:lnTo>
                <a:lnTo>
                  <a:pt x="508" y="849"/>
                </a:lnTo>
                <a:lnTo>
                  <a:pt x="523" y="839"/>
                </a:lnTo>
                <a:lnTo>
                  <a:pt x="544" y="825"/>
                </a:lnTo>
                <a:lnTo>
                  <a:pt x="552" y="819"/>
                </a:lnTo>
                <a:lnTo>
                  <a:pt x="559" y="815"/>
                </a:lnTo>
                <a:lnTo>
                  <a:pt x="568" y="813"/>
                </a:lnTo>
                <a:lnTo>
                  <a:pt x="577" y="813"/>
                </a:lnTo>
                <a:lnTo>
                  <a:pt x="577" y="813"/>
                </a:lnTo>
                <a:lnTo>
                  <a:pt x="582" y="813"/>
                </a:lnTo>
                <a:lnTo>
                  <a:pt x="588" y="815"/>
                </a:lnTo>
                <a:lnTo>
                  <a:pt x="600" y="820"/>
                </a:lnTo>
                <a:lnTo>
                  <a:pt x="613" y="827"/>
                </a:lnTo>
                <a:lnTo>
                  <a:pt x="627" y="835"/>
                </a:lnTo>
                <a:lnTo>
                  <a:pt x="655" y="853"/>
                </a:lnTo>
                <a:lnTo>
                  <a:pt x="668" y="861"/>
                </a:lnTo>
                <a:lnTo>
                  <a:pt x="681" y="867"/>
                </a:lnTo>
                <a:lnTo>
                  <a:pt x="681" y="867"/>
                </a:lnTo>
                <a:lnTo>
                  <a:pt x="708" y="878"/>
                </a:lnTo>
                <a:lnTo>
                  <a:pt x="740" y="894"/>
                </a:lnTo>
                <a:lnTo>
                  <a:pt x="767" y="911"/>
                </a:lnTo>
                <a:lnTo>
                  <a:pt x="790" y="924"/>
                </a:lnTo>
                <a:lnTo>
                  <a:pt x="790" y="924"/>
                </a:lnTo>
                <a:lnTo>
                  <a:pt x="804" y="935"/>
                </a:lnTo>
                <a:lnTo>
                  <a:pt x="816" y="945"/>
                </a:lnTo>
                <a:lnTo>
                  <a:pt x="825" y="956"/>
                </a:lnTo>
                <a:lnTo>
                  <a:pt x="833" y="969"/>
                </a:lnTo>
                <a:lnTo>
                  <a:pt x="833" y="969"/>
                </a:lnTo>
                <a:lnTo>
                  <a:pt x="854" y="1012"/>
                </a:lnTo>
                <a:lnTo>
                  <a:pt x="888" y="1075"/>
                </a:lnTo>
                <a:lnTo>
                  <a:pt x="888" y="1075"/>
                </a:lnTo>
                <a:lnTo>
                  <a:pt x="897" y="1093"/>
                </a:lnTo>
                <a:lnTo>
                  <a:pt x="909" y="1109"/>
                </a:lnTo>
                <a:lnTo>
                  <a:pt x="933" y="1139"/>
                </a:lnTo>
                <a:lnTo>
                  <a:pt x="945" y="1153"/>
                </a:lnTo>
                <a:lnTo>
                  <a:pt x="954" y="1166"/>
                </a:lnTo>
                <a:lnTo>
                  <a:pt x="964" y="1179"/>
                </a:lnTo>
                <a:lnTo>
                  <a:pt x="970" y="1193"/>
                </a:lnTo>
                <a:lnTo>
                  <a:pt x="970" y="1193"/>
                </a:lnTo>
                <a:lnTo>
                  <a:pt x="977" y="1219"/>
                </a:lnTo>
                <a:lnTo>
                  <a:pt x="981" y="1238"/>
                </a:lnTo>
                <a:lnTo>
                  <a:pt x="982" y="1250"/>
                </a:lnTo>
                <a:lnTo>
                  <a:pt x="983" y="1254"/>
                </a:lnTo>
                <a:lnTo>
                  <a:pt x="983" y="1254"/>
                </a:lnTo>
                <a:lnTo>
                  <a:pt x="981" y="1257"/>
                </a:lnTo>
                <a:lnTo>
                  <a:pt x="978" y="1263"/>
                </a:lnTo>
                <a:lnTo>
                  <a:pt x="977" y="1269"/>
                </a:lnTo>
                <a:lnTo>
                  <a:pt x="978" y="1275"/>
                </a:lnTo>
                <a:lnTo>
                  <a:pt x="979" y="1281"/>
                </a:lnTo>
                <a:lnTo>
                  <a:pt x="983" y="1289"/>
                </a:lnTo>
                <a:lnTo>
                  <a:pt x="983" y="1289"/>
                </a:lnTo>
                <a:lnTo>
                  <a:pt x="985" y="1294"/>
                </a:lnTo>
                <a:lnTo>
                  <a:pt x="989" y="1297"/>
                </a:lnTo>
                <a:lnTo>
                  <a:pt x="1000" y="1306"/>
                </a:lnTo>
                <a:lnTo>
                  <a:pt x="1013" y="1314"/>
                </a:lnTo>
                <a:lnTo>
                  <a:pt x="1028" y="1320"/>
                </a:lnTo>
                <a:lnTo>
                  <a:pt x="1045" y="1326"/>
                </a:lnTo>
                <a:lnTo>
                  <a:pt x="1062" y="1328"/>
                </a:lnTo>
                <a:lnTo>
                  <a:pt x="1070" y="1330"/>
                </a:lnTo>
                <a:lnTo>
                  <a:pt x="1078" y="1328"/>
                </a:lnTo>
                <a:lnTo>
                  <a:pt x="1086" y="1328"/>
                </a:lnTo>
                <a:lnTo>
                  <a:pt x="1093" y="1326"/>
                </a:lnTo>
                <a:lnTo>
                  <a:pt x="1093" y="1326"/>
                </a:lnTo>
                <a:lnTo>
                  <a:pt x="1105" y="1321"/>
                </a:lnTo>
                <a:lnTo>
                  <a:pt x="1114" y="1316"/>
                </a:lnTo>
                <a:lnTo>
                  <a:pt x="1120" y="1310"/>
                </a:lnTo>
                <a:lnTo>
                  <a:pt x="1126" y="1306"/>
                </a:lnTo>
                <a:lnTo>
                  <a:pt x="1133" y="1296"/>
                </a:lnTo>
                <a:lnTo>
                  <a:pt x="1137" y="1293"/>
                </a:lnTo>
                <a:lnTo>
                  <a:pt x="1141" y="1289"/>
                </a:lnTo>
                <a:lnTo>
                  <a:pt x="1141" y="1289"/>
                </a:lnTo>
                <a:lnTo>
                  <a:pt x="1151" y="1282"/>
                </a:lnTo>
                <a:lnTo>
                  <a:pt x="1161" y="1273"/>
                </a:lnTo>
                <a:lnTo>
                  <a:pt x="1164" y="1269"/>
                </a:lnTo>
                <a:lnTo>
                  <a:pt x="1167" y="1265"/>
                </a:lnTo>
                <a:lnTo>
                  <a:pt x="1168" y="1260"/>
                </a:lnTo>
                <a:lnTo>
                  <a:pt x="1167" y="1257"/>
                </a:lnTo>
                <a:lnTo>
                  <a:pt x="1167" y="1257"/>
                </a:lnTo>
                <a:lnTo>
                  <a:pt x="1163" y="1250"/>
                </a:lnTo>
                <a:lnTo>
                  <a:pt x="1162" y="1246"/>
                </a:lnTo>
                <a:lnTo>
                  <a:pt x="1160" y="1242"/>
                </a:lnTo>
                <a:lnTo>
                  <a:pt x="1156" y="1239"/>
                </a:lnTo>
                <a:lnTo>
                  <a:pt x="1151" y="1235"/>
                </a:lnTo>
                <a:lnTo>
                  <a:pt x="1144" y="1232"/>
                </a:lnTo>
                <a:lnTo>
                  <a:pt x="1135" y="1228"/>
                </a:lnTo>
                <a:lnTo>
                  <a:pt x="1135" y="1228"/>
                </a:lnTo>
                <a:lnTo>
                  <a:pt x="1124" y="1226"/>
                </a:lnTo>
                <a:lnTo>
                  <a:pt x="1113" y="1223"/>
                </a:lnTo>
                <a:lnTo>
                  <a:pt x="1096" y="1223"/>
                </a:lnTo>
                <a:lnTo>
                  <a:pt x="1086" y="1223"/>
                </a:lnTo>
                <a:lnTo>
                  <a:pt x="1080" y="1223"/>
                </a:lnTo>
                <a:lnTo>
                  <a:pt x="1080" y="1223"/>
                </a:lnTo>
                <a:lnTo>
                  <a:pt x="1074" y="1216"/>
                </a:lnTo>
                <a:lnTo>
                  <a:pt x="1062" y="1198"/>
                </a:lnTo>
                <a:lnTo>
                  <a:pt x="1046" y="1174"/>
                </a:lnTo>
                <a:lnTo>
                  <a:pt x="1032" y="1149"/>
                </a:lnTo>
                <a:lnTo>
                  <a:pt x="1032" y="1149"/>
                </a:lnTo>
                <a:lnTo>
                  <a:pt x="1026" y="1135"/>
                </a:lnTo>
                <a:lnTo>
                  <a:pt x="1021" y="1115"/>
                </a:lnTo>
                <a:lnTo>
                  <a:pt x="1015" y="1091"/>
                </a:lnTo>
                <a:lnTo>
                  <a:pt x="1012" y="1066"/>
                </a:lnTo>
                <a:lnTo>
                  <a:pt x="1004" y="1020"/>
                </a:lnTo>
                <a:lnTo>
                  <a:pt x="1000" y="995"/>
                </a:lnTo>
                <a:lnTo>
                  <a:pt x="1000" y="995"/>
                </a:lnTo>
                <a:lnTo>
                  <a:pt x="995" y="981"/>
                </a:lnTo>
                <a:lnTo>
                  <a:pt x="987" y="961"/>
                </a:lnTo>
                <a:lnTo>
                  <a:pt x="977" y="942"/>
                </a:lnTo>
                <a:lnTo>
                  <a:pt x="970" y="927"/>
                </a:lnTo>
                <a:lnTo>
                  <a:pt x="970" y="927"/>
                </a:lnTo>
                <a:lnTo>
                  <a:pt x="956" y="911"/>
                </a:lnTo>
                <a:lnTo>
                  <a:pt x="933" y="884"/>
                </a:lnTo>
                <a:lnTo>
                  <a:pt x="902" y="850"/>
                </a:lnTo>
                <a:lnTo>
                  <a:pt x="902" y="850"/>
                </a:lnTo>
                <a:lnTo>
                  <a:pt x="902" y="841"/>
                </a:lnTo>
                <a:lnTo>
                  <a:pt x="901" y="835"/>
                </a:lnTo>
                <a:lnTo>
                  <a:pt x="898" y="830"/>
                </a:lnTo>
                <a:lnTo>
                  <a:pt x="898" y="830"/>
                </a:lnTo>
                <a:lnTo>
                  <a:pt x="895" y="827"/>
                </a:lnTo>
                <a:lnTo>
                  <a:pt x="892" y="826"/>
                </a:lnTo>
                <a:lnTo>
                  <a:pt x="889" y="824"/>
                </a:lnTo>
                <a:lnTo>
                  <a:pt x="883" y="818"/>
                </a:lnTo>
                <a:lnTo>
                  <a:pt x="883" y="818"/>
                </a:lnTo>
                <a:lnTo>
                  <a:pt x="864" y="791"/>
                </a:lnTo>
                <a:lnTo>
                  <a:pt x="853" y="775"/>
                </a:lnTo>
                <a:lnTo>
                  <a:pt x="843" y="758"/>
                </a:lnTo>
                <a:lnTo>
                  <a:pt x="843" y="758"/>
                </a:lnTo>
                <a:lnTo>
                  <a:pt x="834" y="740"/>
                </a:lnTo>
                <a:lnTo>
                  <a:pt x="824" y="722"/>
                </a:lnTo>
                <a:lnTo>
                  <a:pt x="812" y="704"/>
                </a:lnTo>
                <a:lnTo>
                  <a:pt x="803" y="691"/>
                </a:lnTo>
                <a:lnTo>
                  <a:pt x="803" y="691"/>
                </a:lnTo>
                <a:lnTo>
                  <a:pt x="790" y="676"/>
                </a:lnTo>
                <a:lnTo>
                  <a:pt x="786" y="670"/>
                </a:lnTo>
                <a:lnTo>
                  <a:pt x="782" y="665"/>
                </a:lnTo>
                <a:lnTo>
                  <a:pt x="782" y="665"/>
                </a:lnTo>
                <a:lnTo>
                  <a:pt x="772" y="636"/>
                </a:lnTo>
                <a:lnTo>
                  <a:pt x="762" y="616"/>
                </a:lnTo>
                <a:lnTo>
                  <a:pt x="750" y="597"/>
                </a:lnTo>
                <a:lnTo>
                  <a:pt x="750" y="597"/>
                </a:lnTo>
                <a:lnTo>
                  <a:pt x="740" y="582"/>
                </a:lnTo>
                <a:lnTo>
                  <a:pt x="730" y="574"/>
                </a:lnTo>
                <a:lnTo>
                  <a:pt x="724" y="568"/>
                </a:lnTo>
                <a:lnTo>
                  <a:pt x="720" y="567"/>
                </a:lnTo>
                <a:lnTo>
                  <a:pt x="720" y="567"/>
                </a:lnTo>
                <a:lnTo>
                  <a:pt x="717" y="563"/>
                </a:lnTo>
                <a:lnTo>
                  <a:pt x="713" y="555"/>
                </a:lnTo>
                <a:lnTo>
                  <a:pt x="708" y="543"/>
                </a:lnTo>
                <a:lnTo>
                  <a:pt x="705" y="530"/>
                </a:lnTo>
                <a:lnTo>
                  <a:pt x="705" y="530"/>
                </a:lnTo>
                <a:lnTo>
                  <a:pt x="698" y="486"/>
                </a:lnTo>
                <a:lnTo>
                  <a:pt x="694" y="462"/>
                </a:lnTo>
                <a:lnTo>
                  <a:pt x="692" y="443"/>
                </a:lnTo>
                <a:lnTo>
                  <a:pt x="692" y="443"/>
                </a:lnTo>
                <a:lnTo>
                  <a:pt x="689" y="426"/>
                </a:lnTo>
                <a:lnTo>
                  <a:pt x="685" y="409"/>
                </a:lnTo>
                <a:lnTo>
                  <a:pt x="679" y="390"/>
                </a:lnTo>
                <a:lnTo>
                  <a:pt x="679" y="390"/>
                </a:lnTo>
                <a:lnTo>
                  <a:pt x="734" y="388"/>
                </a:lnTo>
                <a:lnTo>
                  <a:pt x="773" y="388"/>
                </a:lnTo>
                <a:lnTo>
                  <a:pt x="787" y="388"/>
                </a:lnTo>
                <a:lnTo>
                  <a:pt x="796" y="388"/>
                </a:lnTo>
                <a:lnTo>
                  <a:pt x="796" y="388"/>
                </a:lnTo>
                <a:lnTo>
                  <a:pt x="803" y="390"/>
                </a:lnTo>
                <a:lnTo>
                  <a:pt x="808" y="393"/>
                </a:lnTo>
                <a:lnTo>
                  <a:pt x="810" y="394"/>
                </a:lnTo>
                <a:lnTo>
                  <a:pt x="811" y="393"/>
                </a:lnTo>
                <a:lnTo>
                  <a:pt x="811" y="393"/>
                </a:lnTo>
                <a:lnTo>
                  <a:pt x="816" y="347"/>
                </a:lnTo>
                <a:lnTo>
                  <a:pt x="816" y="347"/>
                </a:lnTo>
                <a:lnTo>
                  <a:pt x="892" y="341"/>
                </a:lnTo>
                <a:lnTo>
                  <a:pt x="1002" y="334"/>
                </a:lnTo>
                <a:lnTo>
                  <a:pt x="1002" y="334"/>
                </a:lnTo>
                <a:lnTo>
                  <a:pt x="1018" y="332"/>
                </a:lnTo>
                <a:lnTo>
                  <a:pt x="1034" y="329"/>
                </a:lnTo>
                <a:lnTo>
                  <a:pt x="1065" y="324"/>
                </a:lnTo>
                <a:lnTo>
                  <a:pt x="1081" y="321"/>
                </a:lnTo>
                <a:lnTo>
                  <a:pt x="1096" y="319"/>
                </a:lnTo>
                <a:lnTo>
                  <a:pt x="1112" y="318"/>
                </a:lnTo>
                <a:lnTo>
                  <a:pt x="1127" y="319"/>
                </a:lnTo>
                <a:lnTo>
                  <a:pt x="1127" y="319"/>
                </a:lnTo>
                <a:lnTo>
                  <a:pt x="1143" y="321"/>
                </a:lnTo>
                <a:lnTo>
                  <a:pt x="1157" y="324"/>
                </a:lnTo>
                <a:lnTo>
                  <a:pt x="1181" y="332"/>
                </a:lnTo>
                <a:lnTo>
                  <a:pt x="1198" y="338"/>
                </a:lnTo>
                <a:lnTo>
                  <a:pt x="1204" y="340"/>
                </a:lnTo>
                <a:lnTo>
                  <a:pt x="1204" y="340"/>
                </a:lnTo>
                <a:lnTo>
                  <a:pt x="1203" y="345"/>
                </a:lnTo>
                <a:lnTo>
                  <a:pt x="1203" y="347"/>
                </a:lnTo>
                <a:lnTo>
                  <a:pt x="1204" y="350"/>
                </a:lnTo>
                <a:lnTo>
                  <a:pt x="1204" y="350"/>
                </a:lnTo>
                <a:lnTo>
                  <a:pt x="1228" y="366"/>
                </a:lnTo>
                <a:lnTo>
                  <a:pt x="1247" y="380"/>
                </a:lnTo>
                <a:lnTo>
                  <a:pt x="1265" y="390"/>
                </a:lnTo>
                <a:lnTo>
                  <a:pt x="1265" y="390"/>
                </a:lnTo>
                <a:lnTo>
                  <a:pt x="1300" y="412"/>
                </a:lnTo>
                <a:lnTo>
                  <a:pt x="1318" y="423"/>
                </a:lnTo>
                <a:lnTo>
                  <a:pt x="1332" y="432"/>
                </a:lnTo>
                <a:lnTo>
                  <a:pt x="1332" y="432"/>
                </a:lnTo>
                <a:lnTo>
                  <a:pt x="1342" y="440"/>
                </a:lnTo>
                <a:lnTo>
                  <a:pt x="1348" y="445"/>
                </a:lnTo>
                <a:lnTo>
                  <a:pt x="1355" y="450"/>
                </a:lnTo>
                <a:lnTo>
                  <a:pt x="1363" y="452"/>
                </a:lnTo>
                <a:lnTo>
                  <a:pt x="1371" y="454"/>
                </a:lnTo>
                <a:lnTo>
                  <a:pt x="1380" y="452"/>
                </a:lnTo>
                <a:lnTo>
                  <a:pt x="1385" y="450"/>
                </a:lnTo>
                <a:lnTo>
                  <a:pt x="1390" y="448"/>
                </a:lnTo>
                <a:lnTo>
                  <a:pt x="1390" y="448"/>
                </a:lnTo>
                <a:lnTo>
                  <a:pt x="1395" y="444"/>
                </a:lnTo>
                <a:lnTo>
                  <a:pt x="1400" y="439"/>
                </a:lnTo>
                <a:lnTo>
                  <a:pt x="1403" y="435"/>
                </a:lnTo>
                <a:lnTo>
                  <a:pt x="1406" y="430"/>
                </a:lnTo>
                <a:lnTo>
                  <a:pt x="1409" y="419"/>
                </a:lnTo>
                <a:lnTo>
                  <a:pt x="1411" y="407"/>
                </a:lnTo>
                <a:lnTo>
                  <a:pt x="1413" y="396"/>
                </a:lnTo>
                <a:lnTo>
                  <a:pt x="1413" y="386"/>
                </a:lnTo>
                <a:lnTo>
                  <a:pt x="1411" y="377"/>
                </a:lnTo>
                <a:lnTo>
                  <a:pt x="1409" y="371"/>
                </a:lnTo>
                <a:lnTo>
                  <a:pt x="1409" y="371"/>
                </a:lnTo>
                <a:lnTo>
                  <a:pt x="1406" y="361"/>
                </a:lnTo>
                <a:lnTo>
                  <a:pt x="1406" y="351"/>
                </a:lnTo>
                <a:lnTo>
                  <a:pt x="1406" y="351"/>
                </a:lnTo>
                <a:lnTo>
                  <a:pt x="1406" y="338"/>
                </a:lnTo>
                <a:lnTo>
                  <a:pt x="1404" y="333"/>
                </a:lnTo>
                <a:lnTo>
                  <a:pt x="1401" y="327"/>
                </a:lnTo>
                <a:lnTo>
                  <a:pt x="1401" y="327"/>
                </a:lnTo>
                <a:lnTo>
                  <a:pt x="1398" y="324"/>
                </a:lnTo>
                <a:lnTo>
                  <a:pt x="1397" y="321"/>
                </a:lnTo>
                <a:lnTo>
                  <a:pt x="1397" y="318"/>
                </a:lnTo>
                <a:lnTo>
                  <a:pt x="1395" y="310"/>
                </a:lnTo>
                <a:lnTo>
                  <a:pt x="1395" y="310"/>
                </a:lnTo>
                <a:lnTo>
                  <a:pt x="1389" y="298"/>
                </a:lnTo>
                <a:lnTo>
                  <a:pt x="1383" y="289"/>
                </a:lnTo>
                <a:lnTo>
                  <a:pt x="1378" y="281"/>
                </a:lnTo>
                <a:lnTo>
                  <a:pt x="1373" y="276"/>
                </a:lnTo>
                <a:lnTo>
                  <a:pt x="1373" y="276"/>
                </a:lnTo>
                <a:lnTo>
                  <a:pt x="1363" y="269"/>
                </a:lnTo>
                <a:lnTo>
                  <a:pt x="1353" y="264"/>
                </a:lnTo>
                <a:lnTo>
                  <a:pt x="1353" y="264"/>
                </a:lnTo>
                <a:lnTo>
                  <a:pt x="1347" y="261"/>
                </a:lnTo>
                <a:lnTo>
                  <a:pt x="1340" y="257"/>
                </a:lnTo>
                <a:lnTo>
                  <a:pt x="1332" y="251"/>
                </a:lnTo>
                <a:lnTo>
                  <a:pt x="1327" y="247"/>
                </a:lnTo>
                <a:lnTo>
                  <a:pt x="1327" y="247"/>
                </a:lnTo>
                <a:lnTo>
                  <a:pt x="1326" y="244"/>
                </a:lnTo>
                <a:lnTo>
                  <a:pt x="1323" y="239"/>
                </a:lnTo>
                <a:lnTo>
                  <a:pt x="1321" y="235"/>
                </a:lnTo>
                <a:lnTo>
                  <a:pt x="1316" y="233"/>
                </a:lnTo>
                <a:lnTo>
                  <a:pt x="1310" y="229"/>
                </a:lnTo>
                <a:lnTo>
                  <a:pt x="1302" y="226"/>
                </a:lnTo>
                <a:lnTo>
                  <a:pt x="1302" y="226"/>
                </a:lnTo>
                <a:lnTo>
                  <a:pt x="1284" y="219"/>
                </a:lnTo>
                <a:lnTo>
                  <a:pt x="1269" y="215"/>
                </a:lnTo>
                <a:lnTo>
                  <a:pt x="1259" y="213"/>
                </a:lnTo>
                <a:lnTo>
                  <a:pt x="1255" y="214"/>
                </a:lnTo>
                <a:lnTo>
                  <a:pt x="1252" y="215"/>
                </a:lnTo>
                <a:lnTo>
                  <a:pt x="1252" y="215"/>
                </a:lnTo>
                <a:lnTo>
                  <a:pt x="1241" y="221"/>
                </a:lnTo>
                <a:lnTo>
                  <a:pt x="1226" y="232"/>
                </a:lnTo>
                <a:lnTo>
                  <a:pt x="1213" y="244"/>
                </a:lnTo>
                <a:lnTo>
                  <a:pt x="1210" y="247"/>
                </a:lnTo>
                <a:lnTo>
                  <a:pt x="1207" y="250"/>
                </a:lnTo>
                <a:lnTo>
                  <a:pt x="1207" y="250"/>
                </a:lnTo>
                <a:lnTo>
                  <a:pt x="1210" y="253"/>
                </a:lnTo>
                <a:lnTo>
                  <a:pt x="1210" y="255"/>
                </a:lnTo>
                <a:lnTo>
                  <a:pt x="1207" y="258"/>
                </a:lnTo>
                <a:lnTo>
                  <a:pt x="1207" y="258"/>
                </a:lnTo>
                <a:lnTo>
                  <a:pt x="1192" y="265"/>
                </a:lnTo>
                <a:lnTo>
                  <a:pt x="1178" y="271"/>
                </a:lnTo>
                <a:lnTo>
                  <a:pt x="1149" y="269"/>
                </a:lnTo>
                <a:lnTo>
                  <a:pt x="1149" y="269"/>
                </a:lnTo>
                <a:lnTo>
                  <a:pt x="952" y="260"/>
                </a:lnTo>
                <a:lnTo>
                  <a:pt x="952" y="260"/>
                </a:lnTo>
                <a:lnTo>
                  <a:pt x="827" y="253"/>
                </a:lnTo>
                <a:lnTo>
                  <a:pt x="827" y="253"/>
                </a:lnTo>
                <a:lnTo>
                  <a:pt x="827" y="250"/>
                </a:lnTo>
                <a:lnTo>
                  <a:pt x="827" y="246"/>
                </a:lnTo>
                <a:lnTo>
                  <a:pt x="825" y="245"/>
                </a:lnTo>
                <a:lnTo>
                  <a:pt x="824" y="245"/>
                </a:lnTo>
                <a:lnTo>
                  <a:pt x="824" y="245"/>
                </a:lnTo>
                <a:lnTo>
                  <a:pt x="786" y="242"/>
                </a:lnTo>
                <a:lnTo>
                  <a:pt x="754" y="241"/>
                </a:lnTo>
                <a:lnTo>
                  <a:pt x="724" y="240"/>
                </a:lnTo>
                <a:lnTo>
                  <a:pt x="724" y="240"/>
                </a:lnTo>
                <a:lnTo>
                  <a:pt x="693" y="240"/>
                </a:lnTo>
                <a:lnTo>
                  <a:pt x="656" y="239"/>
                </a:lnTo>
                <a:lnTo>
                  <a:pt x="614" y="236"/>
                </a:lnTo>
                <a:lnTo>
                  <a:pt x="614" y="236"/>
                </a:lnTo>
                <a:lnTo>
                  <a:pt x="617" y="232"/>
                </a:lnTo>
                <a:lnTo>
                  <a:pt x="618" y="228"/>
                </a:lnTo>
                <a:lnTo>
                  <a:pt x="618" y="226"/>
                </a:lnTo>
                <a:lnTo>
                  <a:pt x="618" y="226"/>
                </a:lnTo>
                <a:lnTo>
                  <a:pt x="619" y="219"/>
                </a:lnTo>
                <a:lnTo>
                  <a:pt x="620" y="215"/>
                </a:lnTo>
                <a:lnTo>
                  <a:pt x="620" y="215"/>
                </a:lnTo>
                <a:lnTo>
                  <a:pt x="621" y="214"/>
                </a:lnTo>
                <a:lnTo>
                  <a:pt x="623" y="210"/>
                </a:lnTo>
                <a:lnTo>
                  <a:pt x="623" y="210"/>
                </a:lnTo>
                <a:lnTo>
                  <a:pt x="623" y="208"/>
                </a:lnTo>
                <a:lnTo>
                  <a:pt x="621" y="204"/>
                </a:lnTo>
                <a:lnTo>
                  <a:pt x="620" y="202"/>
                </a:lnTo>
                <a:lnTo>
                  <a:pt x="620" y="202"/>
                </a:lnTo>
                <a:lnTo>
                  <a:pt x="623" y="201"/>
                </a:lnTo>
                <a:lnTo>
                  <a:pt x="625" y="198"/>
                </a:lnTo>
                <a:lnTo>
                  <a:pt x="629" y="193"/>
                </a:lnTo>
                <a:lnTo>
                  <a:pt x="630" y="191"/>
                </a:lnTo>
                <a:lnTo>
                  <a:pt x="629" y="189"/>
                </a:lnTo>
                <a:lnTo>
                  <a:pt x="629" y="189"/>
                </a:lnTo>
                <a:lnTo>
                  <a:pt x="627" y="178"/>
                </a:lnTo>
                <a:lnTo>
                  <a:pt x="625" y="173"/>
                </a:lnTo>
                <a:lnTo>
                  <a:pt x="620" y="165"/>
                </a:lnTo>
                <a:lnTo>
                  <a:pt x="620" y="165"/>
                </a:lnTo>
                <a:lnTo>
                  <a:pt x="603" y="139"/>
                </a:lnTo>
                <a:lnTo>
                  <a:pt x="603" y="139"/>
                </a:lnTo>
                <a:lnTo>
                  <a:pt x="620" y="130"/>
                </a:lnTo>
                <a:lnTo>
                  <a:pt x="634" y="122"/>
                </a:lnTo>
                <a:lnTo>
                  <a:pt x="649" y="115"/>
                </a:lnTo>
                <a:lnTo>
                  <a:pt x="649" y="115"/>
                </a:lnTo>
                <a:lnTo>
                  <a:pt x="655" y="110"/>
                </a:lnTo>
                <a:lnTo>
                  <a:pt x="661" y="104"/>
                </a:lnTo>
                <a:lnTo>
                  <a:pt x="670" y="92"/>
                </a:lnTo>
                <a:lnTo>
                  <a:pt x="675" y="86"/>
                </a:lnTo>
                <a:lnTo>
                  <a:pt x="677" y="80"/>
                </a:lnTo>
                <a:lnTo>
                  <a:pt x="677" y="75"/>
                </a:lnTo>
                <a:lnTo>
                  <a:pt x="676" y="73"/>
                </a:lnTo>
                <a:lnTo>
                  <a:pt x="676" y="73"/>
                </a:lnTo>
                <a:lnTo>
                  <a:pt x="671" y="71"/>
                </a:lnTo>
                <a:lnTo>
                  <a:pt x="663" y="69"/>
                </a:lnTo>
                <a:lnTo>
                  <a:pt x="638" y="66"/>
                </a:lnTo>
                <a:lnTo>
                  <a:pt x="613" y="63"/>
                </a:lnTo>
                <a:lnTo>
                  <a:pt x="601" y="62"/>
                </a:lnTo>
                <a:lnTo>
                  <a:pt x="601" y="62"/>
                </a:lnTo>
                <a:lnTo>
                  <a:pt x="587" y="43"/>
                </a:lnTo>
                <a:lnTo>
                  <a:pt x="577" y="30"/>
                </a:lnTo>
                <a:lnTo>
                  <a:pt x="572" y="20"/>
                </a:lnTo>
                <a:lnTo>
                  <a:pt x="572" y="20"/>
                </a:lnTo>
                <a:lnTo>
                  <a:pt x="570" y="14"/>
                </a:lnTo>
                <a:lnTo>
                  <a:pt x="564" y="8"/>
                </a:lnTo>
                <a:lnTo>
                  <a:pt x="557" y="4"/>
                </a:lnTo>
                <a:lnTo>
                  <a:pt x="553" y="1"/>
                </a:lnTo>
                <a:lnTo>
                  <a:pt x="549" y="1"/>
                </a:lnTo>
                <a:lnTo>
                  <a:pt x="549" y="1"/>
                </a:lnTo>
                <a:lnTo>
                  <a:pt x="534" y="3"/>
                </a:lnTo>
                <a:lnTo>
                  <a:pt x="515" y="4"/>
                </a:lnTo>
                <a:lnTo>
                  <a:pt x="490" y="7"/>
                </a:lnTo>
                <a:lnTo>
                  <a:pt x="490" y="7"/>
                </a:lnTo>
                <a:lnTo>
                  <a:pt x="489" y="6"/>
                </a:lnTo>
                <a:lnTo>
                  <a:pt x="486" y="3"/>
                </a:lnTo>
                <a:lnTo>
                  <a:pt x="484" y="1"/>
                </a:lnTo>
                <a:lnTo>
                  <a:pt x="481" y="0"/>
                </a:lnTo>
                <a:lnTo>
                  <a:pt x="477" y="0"/>
                </a:lnTo>
                <a:lnTo>
                  <a:pt x="473" y="1"/>
                </a:lnTo>
                <a:lnTo>
                  <a:pt x="473" y="1"/>
                </a:lnTo>
                <a:lnTo>
                  <a:pt x="469" y="3"/>
                </a:lnTo>
                <a:lnTo>
                  <a:pt x="466" y="5"/>
                </a:lnTo>
                <a:lnTo>
                  <a:pt x="463" y="10"/>
                </a:lnTo>
                <a:lnTo>
                  <a:pt x="461" y="13"/>
                </a:lnTo>
                <a:lnTo>
                  <a:pt x="463" y="14"/>
                </a:lnTo>
                <a:lnTo>
                  <a:pt x="463" y="14"/>
                </a:lnTo>
                <a:lnTo>
                  <a:pt x="458" y="16"/>
                </a:lnTo>
                <a:lnTo>
                  <a:pt x="447" y="22"/>
                </a:lnTo>
                <a:lnTo>
                  <a:pt x="434" y="31"/>
                </a:lnTo>
                <a:lnTo>
                  <a:pt x="427" y="38"/>
                </a:lnTo>
                <a:lnTo>
                  <a:pt x="421" y="44"/>
                </a:lnTo>
                <a:lnTo>
                  <a:pt x="421" y="44"/>
                </a:lnTo>
                <a:lnTo>
                  <a:pt x="410" y="57"/>
                </a:lnTo>
                <a:lnTo>
                  <a:pt x="405" y="63"/>
                </a:lnTo>
                <a:lnTo>
                  <a:pt x="402" y="69"/>
                </a:lnTo>
                <a:lnTo>
                  <a:pt x="399" y="76"/>
                </a:lnTo>
                <a:lnTo>
                  <a:pt x="397" y="84"/>
                </a:lnTo>
                <a:lnTo>
                  <a:pt x="396" y="93"/>
                </a:lnTo>
                <a:lnTo>
                  <a:pt x="397" y="104"/>
                </a:lnTo>
                <a:lnTo>
                  <a:pt x="397" y="104"/>
                </a:lnTo>
                <a:lnTo>
                  <a:pt x="401" y="127"/>
                </a:lnTo>
                <a:lnTo>
                  <a:pt x="405" y="147"/>
                </a:lnTo>
                <a:lnTo>
                  <a:pt x="410" y="166"/>
                </a:lnTo>
                <a:lnTo>
                  <a:pt x="421" y="168"/>
                </a:lnTo>
                <a:lnTo>
                  <a:pt x="421" y="168"/>
                </a:lnTo>
                <a:lnTo>
                  <a:pt x="423" y="178"/>
                </a:lnTo>
                <a:lnTo>
                  <a:pt x="424" y="185"/>
                </a:lnTo>
                <a:lnTo>
                  <a:pt x="426" y="192"/>
                </a:lnTo>
                <a:lnTo>
                  <a:pt x="426" y="192"/>
                </a:lnTo>
                <a:lnTo>
                  <a:pt x="424" y="202"/>
                </a:lnTo>
                <a:lnTo>
                  <a:pt x="424" y="204"/>
                </a:lnTo>
                <a:lnTo>
                  <a:pt x="426" y="205"/>
                </a:lnTo>
                <a:lnTo>
                  <a:pt x="426" y="205"/>
                </a:lnTo>
                <a:lnTo>
                  <a:pt x="427" y="205"/>
                </a:lnTo>
                <a:lnTo>
                  <a:pt x="428" y="204"/>
                </a:lnTo>
                <a:lnTo>
                  <a:pt x="429" y="203"/>
                </a:lnTo>
                <a:lnTo>
                  <a:pt x="429" y="205"/>
                </a:lnTo>
                <a:lnTo>
                  <a:pt x="429" y="205"/>
                </a:lnTo>
                <a:lnTo>
                  <a:pt x="429" y="211"/>
                </a:lnTo>
                <a:lnTo>
                  <a:pt x="430" y="214"/>
                </a:lnTo>
                <a:lnTo>
                  <a:pt x="432" y="215"/>
                </a:lnTo>
                <a:lnTo>
                  <a:pt x="432" y="215"/>
                </a:lnTo>
                <a:lnTo>
                  <a:pt x="434" y="216"/>
                </a:lnTo>
                <a:lnTo>
                  <a:pt x="436" y="216"/>
                </a:lnTo>
                <a:lnTo>
                  <a:pt x="436" y="216"/>
                </a:lnTo>
                <a:lnTo>
                  <a:pt x="436" y="217"/>
                </a:lnTo>
                <a:lnTo>
                  <a:pt x="436" y="219"/>
                </a:lnTo>
                <a:lnTo>
                  <a:pt x="436" y="220"/>
                </a:lnTo>
                <a:lnTo>
                  <a:pt x="439" y="221"/>
                </a:lnTo>
                <a:lnTo>
                  <a:pt x="439" y="221"/>
                </a:lnTo>
                <a:lnTo>
                  <a:pt x="444" y="221"/>
                </a:lnTo>
                <a:lnTo>
                  <a:pt x="447" y="221"/>
                </a:lnTo>
                <a:lnTo>
                  <a:pt x="447" y="221"/>
                </a:lnTo>
                <a:lnTo>
                  <a:pt x="447" y="222"/>
                </a:lnTo>
                <a:lnTo>
                  <a:pt x="447" y="223"/>
                </a:lnTo>
                <a:lnTo>
                  <a:pt x="447" y="226"/>
                </a:lnTo>
                <a:lnTo>
                  <a:pt x="447" y="226"/>
                </a:lnTo>
                <a:lnTo>
                  <a:pt x="440" y="240"/>
                </a:lnTo>
                <a:lnTo>
                  <a:pt x="440" y="24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24">
            <a:extLst>
              <a:ext uri="{FF2B5EF4-FFF2-40B4-BE49-F238E27FC236}">
                <a16:creationId xmlns:a16="http://schemas.microsoft.com/office/drawing/2014/main" id="{6F978AFD-A545-40C6-8C58-0F1FB9C3510B}"/>
              </a:ext>
            </a:extLst>
          </p:cNvPr>
          <p:cNvSpPr>
            <a:spLocks noEditPoints="1"/>
          </p:cNvSpPr>
          <p:nvPr/>
        </p:nvSpPr>
        <p:spPr bwMode="auto">
          <a:xfrm>
            <a:off x="4133518" y="2915176"/>
            <a:ext cx="1638961" cy="1433808"/>
          </a:xfrm>
          <a:custGeom>
            <a:avLst/>
            <a:gdLst>
              <a:gd name="T0" fmla="*/ 893 w 1446"/>
              <a:gd name="T1" fmla="*/ 284 h 1265"/>
              <a:gd name="T2" fmla="*/ 834 w 1446"/>
              <a:gd name="T3" fmla="*/ 307 h 1265"/>
              <a:gd name="T4" fmla="*/ 706 w 1446"/>
              <a:gd name="T5" fmla="*/ 323 h 1265"/>
              <a:gd name="T6" fmla="*/ 606 w 1446"/>
              <a:gd name="T7" fmla="*/ 264 h 1265"/>
              <a:gd name="T8" fmla="*/ 605 w 1446"/>
              <a:gd name="T9" fmla="*/ 127 h 1265"/>
              <a:gd name="T10" fmla="*/ 641 w 1446"/>
              <a:gd name="T11" fmla="*/ 36 h 1265"/>
              <a:gd name="T12" fmla="*/ 628 w 1446"/>
              <a:gd name="T13" fmla="*/ 9 h 1265"/>
              <a:gd name="T14" fmla="*/ 582 w 1446"/>
              <a:gd name="T15" fmla="*/ 10 h 1265"/>
              <a:gd name="T16" fmla="*/ 564 w 1446"/>
              <a:gd name="T17" fmla="*/ 35 h 1265"/>
              <a:gd name="T18" fmla="*/ 545 w 1446"/>
              <a:gd name="T19" fmla="*/ 48 h 1265"/>
              <a:gd name="T20" fmla="*/ 548 w 1446"/>
              <a:gd name="T21" fmla="*/ 135 h 1265"/>
              <a:gd name="T22" fmla="*/ 546 w 1446"/>
              <a:gd name="T23" fmla="*/ 324 h 1265"/>
              <a:gd name="T24" fmla="*/ 674 w 1446"/>
              <a:gd name="T25" fmla="*/ 430 h 1265"/>
              <a:gd name="T26" fmla="*/ 797 w 1446"/>
              <a:gd name="T27" fmla="*/ 457 h 1265"/>
              <a:gd name="T28" fmla="*/ 819 w 1446"/>
              <a:gd name="T29" fmla="*/ 524 h 1265"/>
              <a:gd name="T30" fmla="*/ 850 w 1446"/>
              <a:gd name="T31" fmla="*/ 570 h 1265"/>
              <a:gd name="T32" fmla="*/ 814 w 1446"/>
              <a:gd name="T33" fmla="*/ 652 h 1265"/>
              <a:gd name="T34" fmla="*/ 736 w 1446"/>
              <a:gd name="T35" fmla="*/ 712 h 1265"/>
              <a:gd name="T36" fmla="*/ 675 w 1446"/>
              <a:gd name="T37" fmla="*/ 836 h 1265"/>
              <a:gd name="T38" fmla="*/ 567 w 1446"/>
              <a:gd name="T39" fmla="*/ 917 h 1265"/>
              <a:gd name="T40" fmla="*/ 407 w 1446"/>
              <a:gd name="T41" fmla="*/ 943 h 1265"/>
              <a:gd name="T42" fmla="*/ 155 w 1446"/>
              <a:gd name="T43" fmla="*/ 988 h 1265"/>
              <a:gd name="T44" fmla="*/ 86 w 1446"/>
              <a:gd name="T45" fmla="*/ 1031 h 1265"/>
              <a:gd name="T46" fmla="*/ 14 w 1446"/>
              <a:gd name="T47" fmla="*/ 1113 h 1265"/>
              <a:gd name="T48" fmla="*/ 9 w 1446"/>
              <a:gd name="T49" fmla="*/ 1188 h 1265"/>
              <a:gd name="T50" fmla="*/ 126 w 1446"/>
              <a:gd name="T51" fmla="*/ 1139 h 1265"/>
              <a:gd name="T52" fmla="*/ 197 w 1446"/>
              <a:gd name="T53" fmla="*/ 1109 h 1265"/>
              <a:gd name="T54" fmla="*/ 422 w 1446"/>
              <a:gd name="T55" fmla="*/ 1056 h 1265"/>
              <a:gd name="T56" fmla="*/ 703 w 1446"/>
              <a:gd name="T57" fmla="*/ 1005 h 1265"/>
              <a:gd name="T58" fmla="*/ 839 w 1446"/>
              <a:gd name="T59" fmla="*/ 926 h 1265"/>
              <a:gd name="T60" fmla="*/ 1109 w 1446"/>
              <a:gd name="T61" fmla="*/ 882 h 1265"/>
              <a:gd name="T62" fmla="*/ 1152 w 1446"/>
              <a:gd name="T63" fmla="*/ 966 h 1265"/>
              <a:gd name="T64" fmla="*/ 1243 w 1446"/>
              <a:gd name="T65" fmla="*/ 1148 h 1265"/>
              <a:gd name="T66" fmla="*/ 1216 w 1446"/>
              <a:gd name="T67" fmla="*/ 1227 h 1265"/>
              <a:gd name="T68" fmla="*/ 1333 w 1446"/>
              <a:gd name="T69" fmla="*/ 1264 h 1265"/>
              <a:gd name="T70" fmla="*/ 1446 w 1446"/>
              <a:gd name="T71" fmla="*/ 1245 h 1265"/>
              <a:gd name="T72" fmla="*/ 1390 w 1446"/>
              <a:gd name="T73" fmla="*/ 1218 h 1265"/>
              <a:gd name="T74" fmla="*/ 1354 w 1446"/>
              <a:gd name="T75" fmla="*/ 1166 h 1265"/>
              <a:gd name="T76" fmla="*/ 1322 w 1446"/>
              <a:gd name="T77" fmla="*/ 1140 h 1265"/>
              <a:gd name="T78" fmla="*/ 1268 w 1446"/>
              <a:gd name="T79" fmla="*/ 938 h 1265"/>
              <a:gd name="T80" fmla="*/ 1233 w 1446"/>
              <a:gd name="T81" fmla="*/ 802 h 1265"/>
              <a:gd name="T82" fmla="*/ 1192 w 1446"/>
              <a:gd name="T83" fmla="*/ 764 h 1265"/>
              <a:gd name="T84" fmla="*/ 1208 w 1446"/>
              <a:gd name="T85" fmla="*/ 660 h 1265"/>
              <a:gd name="T86" fmla="*/ 1217 w 1446"/>
              <a:gd name="T87" fmla="*/ 537 h 1265"/>
              <a:gd name="T88" fmla="*/ 1171 w 1446"/>
              <a:gd name="T89" fmla="*/ 530 h 1265"/>
              <a:gd name="T90" fmla="*/ 1137 w 1446"/>
              <a:gd name="T91" fmla="*/ 474 h 1265"/>
              <a:gd name="T92" fmla="*/ 1107 w 1446"/>
              <a:gd name="T93" fmla="*/ 386 h 1265"/>
              <a:gd name="T94" fmla="*/ 1019 w 1446"/>
              <a:gd name="T95" fmla="*/ 311 h 1265"/>
              <a:gd name="T96" fmla="*/ 1073 w 1446"/>
              <a:gd name="T97" fmla="*/ 259 h 1265"/>
              <a:gd name="T98" fmla="*/ 1080 w 1446"/>
              <a:gd name="T99" fmla="*/ 213 h 1265"/>
              <a:gd name="T100" fmla="*/ 1061 w 1446"/>
              <a:gd name="T101" fmla="*/ 144 h 1265"/>
              <a:gd name="T102" fmla="*/ 1132 w 1446"/>
              <a:gd name="T103" fmla="*/ 101 h 1265"/>
              <a:gd name="T104" fmla="*/ 1020 w 1446"/>
              <a:gd name="T105" fmla="*/ 53 h 1265"/>
              <a:gd name="T106" fmla="*/ 933 w 1446"/>
              <a:gd name="T107" fmla="*/ 42 h 1265"/>
              <a:gd name="T108" fmla="*/ 888 w 1446"/>
              <a:gd name="T109" fmla="*/ 82 h 1265"/>
              <a:gd name="T110" fmla="*/ 876 w 1446"/>
              <a:gd name="T111" fmla="*/ 184 h 1265"/>
              <a:gd name="T112" fmla="*/ 1068 w 1446"/>
              <a:gd name="T113" fmla="*/ 678 h 1265"/>
              <a:gd name="T114" fmla="*/ 1015 w 1446"/>
              <a:gd name="T115" fmla="*/ 732 h 1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446" h="1265">
                <a:moveTo>
                  <a:pt x="882" y="191"/>
                </a:moveTo>
                <a:lnTo>
                  <a:pt x="882" y="191"/>
                </a:lnTo>
                <a:lnTo>
                  <a:pt x="891" y="206"/>
                </a:lnTo>
                <a:lnTo>
                  <a:pt x="897" y="218"/>
                </a:lnTo>
                <a:lnTo>
                  <a:pt x="900" y="225"/>
                </a:lnTo>
                <a:lnTo>
                  <a:pt x="900" y="244"/>
                </a:lnTo>
                <a:lnTo>
                  <a:pt x="900" y="244"/>
                </a:lnTo>
                <a:lnTo>
                  <a:pt x="901" y="266"/>
                </a:lnTo>
                <a:lnTo>
                  <a:pt x="894" y="274"/>
                </a:lnTo>
                <a:lnTo>
                  <a:pt x="893" y="284"/>
                </a:lnTo>
                <a:lnTo>
                  <a:pt x="890" y="295"/>
                </a:lnTo>
                <a:lnTo>
                  <a:pt x="890" y="295"/>
                </a:lnTo>
                <a:lnTo>
                  <a:pt x="884" y="299"/>
                </a:lnTo>
                <a:lnTo>
                  <a:pt x="878" y="302"/>
                </a:lnTo>
                <a:lnTo>
                  <a:pt x="871" y="305"/>
                </a:lnTo>
                <a:lnTo>
                  <a:pt x="871" y="305"/>
                </a:lnTo>
                <a:lnTo>
                  <a:pt x="852" y="306"/>
                </a:lnTo>
                <a:lnTo>
                  <a:pt x="842" y="306"/>
                </a:lnTo>
                <a:lnTo>
                  <a:pt x="834" y="307"/>
                </a:lnTo>
                <a:lnTo>
                  <a:pt x="834" y="307"/>
                </a:lnTo>
                <a:lnTo>
                  <a:pt x="807" y="313"/>
                </a:lnTo>
                <a:lnTo>
                  <a:pt x="792" y="317"/>
                </a:lnTo>
                <a:lnTo>
                  <a:pt x="780" y="319"/>
                </a:lnTo>
                <a:lnTo>
                  <a:pt x="780" y="319"/>
                </a:lnTo>
                <a:lnTo>
                  <a:pt x="731" y="323"/>
                </a:lnTo>
                <a:lnTo>
                  <a:pt x="731" y="323"/>
                </a:lnTo>
                <a:lnTo>
                  <a:pt x="719" y="323"/>
                </a:lnTo>
                <a:lnTo>
                  <a:pt x="711" y="323"/>
                </a:lnTo>
                <a:lnTo>
                  <a:pt x="706" y="323"/>
                </a:lnTo>
                <a:lnTo>
                  <a:pt x="706" y="323"/>
                </a:lnTo>
                <a:lnTo>
                  <a:pt x="698" y="329"/>
                </a:lnTo>
                <a:lnTo>
                  <a:pt x="692" y="332"/>
                </a:lnTo>
                <a:lnTo>
                  <a:pt x="628" y="332"/>
                </a:lnTo>
                <a:lnTo>
                  <a:pt x="628" y="332"/>
                </a:lnTo>
                <a:lnTo>
                  <a:pt x="624" y="331"/>
                </a:lnTo>
                <a:lnTo>
                  <a:pt x="622" y="326"/>
                </a:lnTo>
                <a:lnTo>
                  <a:pt x="618" y="321"/>
                </a:lnTo>
                <a:lnTo>
                  <a:pt x="617" y="318"/>
                </a:lnTo>
                <a:lnTo>
                  <a:pt x="617" y="318"/>
                </a:lnTo>
                <a:lnTo>
                  <a:pt x="606" y="264"/>
                </a:lnTo>
                <a:lnTo>
                  <a:pt x="599" y="224"/>
                </a:lnTo>
                <a:lnTo>
                  <a:pt x="597" y="207"/>
                </a:lnTo>
                <a:lnTo>
                  <a:pt x="595" y="195"/>
                </a:lnTo>
                <a:lnTo>
                  <a:pt x="595" y="195"/>
                </a:lnTo>
                <a:lnTo>
                  <a:pt x="597" y="177"/>
                </a:lnTo>
                <a:lnTo>
                  <a:pt x="598" y="161"/>
                </a:lnTo>
                <a:lnTo>
                  <a:pt x="600" y="144"/>
                </a:lnTo>
                <a:lnTo>
                  <a:pt x="600" y="144"/>
                </a:lnTo>
                <a:lnTo>
                  <a:pt x="601" y="138"/>
                </a:lnTo>
                <a:lnTo>
                  <a:pt x="605" y="127"/>
                </a:lnTo>
                <a:lnTo>
                  <a:pt x="610" y="115"/>
                </a:lnTo>
                <a:lnTo>
                  <a:pt x="612" y="105"/>
                </a:lnTo>
                <a:lnTo>
                  <a:pt x="612" y="105"/>
                </a:lnTo>
                <a:lnTo>
                  <a:pt x="616" y="96"/>
                </a:lnTo>
                <a:lnTo>
                  <a:pt x="620" y="82"/>
                </a:lnTo>
                <a:lnTo>
                  <a:pt x="629" y="60"/>
                </a:lnTo>
                <a:lnTo>
                  <a:pt x="629" y="60"/>
                </a:lnTo>
                <a:lnTo>
                  <a:pt x="636" y="47"/>
                </a:lnTo>
                <a:lnTo>
                  <a:pt x="639" y="39"/>
                </a:lnTo>
                <a:lnTo>
                  <a:pt x="641" y="36"/>
                </a:lnTo>
                <a:lnTo>
                  <a:pt x="641" y="34"/>
                </a:lnTo>
                <a:lnTo>
                  <a:pt x="641" y="34"/>
                </a:lnTo>
                <a:lnTo>
                  <a:pt x="637" y="30"/>
                </a:lnTo>
                <a:lnTo>
                  <a:pt x="636" y="29"/>
                </a:lnTo>
                <a:lnTo>
                  <a:pt x="636" y="29"/>
                </a:lnTo>
                <a:lnTo>
                  <a:pt x="636" y="28"/>
                </a:lnTo>
                <a:lnTo>
                  <a:pt x="636" y="23"/>
                </a:lnTo>
                <a:lnTo>
                  <a:pt x="634" y="16"/>
                </a:lnTo>
                <a:lnTo>
                  <a:pt x="631" y="12"/>
                </a:lnTo>
                <a:lnTo>
                  <a:pt x="628" y="9"/>
                </a:lnTo>
                <a:lnTo>
                  <a:pt x="628" y="9"/>
                </a:lnTo>
                <a:lnTo>
                  <a:pt x="623" y="5"/>
                </a:lnTo>
                <a:lnTo>
                  <a:pt x="618" y="3"/>
                </a:lnTo>
                <a:lnTo>
                  <a:pt x="612" y="0"/>
                </a:lnTo>
                <a:lnTo>
                  <a:pt x="606" y="0"/>
                </a:lnTo>
                <a:lnTo>
                  <a:pt x="599" y="2"/>
                </a:lnTo>
                <a:lnTo>
                  <a:pt x="593" y="3"/>
                </a:lnTo>
                <a:lnTo>
                  <a:pt x="587" y="5"/>
                </a:lnTo>
                <a:lnTo>
                  <a:pt x="582" y="10"/>
                </a:lnTo>
                <a:lnTo>
                  <a:pt x="582" y="10"/>
                </a:lnTo>
                <a:lnTo>
                  <a:pt x="576" y="18"/>
                </a:lnTo>
                <a:lnTo>
                  <a:pt x="574" y="27"/>
                </a:lnTo>
                <a:lnTo>
                  <a:pt x="573" y="31"/>
                </a:lnTo>
                <a:lnTo>
                  <a:pt x="573" y="34"/>
                </a:lnTo>
                <a:lnTo>
                  <a:pt x="573" y="34"/>
                </a:lnTo>
                <a:lnTo>
                  <a:pt x="570" y="33"/>
                </a:lnTo>
                <a:lnTo>
                  <a:pt x="569" y="33"/>
                </a:lnTo>
                <a:lnTo>
                  <a:pt x="565" y="34"/>
                </a:lnTo>
                <a:lnTo>
                  <a:pt x="565" y="34"/>
                </a:lnTo>
                <a:lnTo>
                  <a:pt x="564" y="35"/>
                </a:lnTo>
                <a:lnTo>
                  <a:pt x="563" y="39"/>
                </a:lnTo>
                <a:lnTo>
                  <a:pt x="562" y="42"/>
                </a:lnTo>
                <a:lnTo>
                  <a:pt x="562" y="42"/>
                </a:lnTo>
                <a:lnTo>
                  <a:pt x="558" y="42"/>
                </a:lnTo>
                <a:lnTo>
                  <a:pt x="556" y="42"/>
                </a:lnTo>
                <a:lnTo>
                  <a:pt x="552" y="45"/>
                </a:lnTo>
                <a:lnTo>
                  <a:pt x="552" y="45"/>
                </a:lnTo>
                <a:lnTo>
                  <a:pt x="549" y="46"/>
                </a:lnTo>
                <a:lnTo>
                  <a:pt x="546" y="47"/>
                </a:lnTo>
                <a:lnTo>
                  <a:pt x="545" y="48"/>
                </a:lnTo>
                <a:lnTo>
                  <a:pt x="542" y="55"/>
                </a:lnTo>
                <a:lnTo>
                  <a:pt x="542" y="55"/>
                </a:lnTo>
                <a:lnTo>
                  <a:pt x="539" y="65"/>
                </a:lnTo>
                <a:lnTo>
                  <a:pt x="538" y="76"/>
                </a:lnTo>
                <a:lnTo>
                  <a:pt x="538" y="89"/>
                </a:lnTo>
                <a:lnTo>
                  <a:pt x="540" y="103"/>
                </a:lnTo>
                <a:lnTo>
                  <a:pt x="540" y="103"/>
                </a:lnTo>
                <a:lnTo>
                  <a:pt x="546" y="122"/>
                </a:lnTo>
                <a:lnTo>
                  <a:pt x="548" y="128"/>
                </a:lnTo>
                <a:lnTo>
                  <a:pt x="548" y="135"/>
                </a:lnTo>
                <a:lnTo>
                  <a:pt x="548" y="135"/>
                </a:lnTo>
                <a:lnTo>
                  <a:pt x="546" y="154"/>
                </a:lnTo>
                <a:lnTo>
                  <a:pt x="545" y="167"/>
                </a:lnTo>
                <a:lnTo>
                  <a:pt x="545" y="167"/>
                </a:lnTo>
                <a:lnTo>
                  <a:pt x="539" y="208"/>
                </a:lnTo>
                <a:lnTo>
                  <a:pt x="537" y="241"/>
                </a:lnTo>
                <a:lnTo>
                  <a:pt x="537" y="257"/>
                </a:lnTo>
                <a:lnTo>
                  <a:pt x="538" y="270"/>
                </a:lnTo>
                <a:lnTo>
                  <a:pt x="538" y="270"/>
                </a:lnTo>
                <a:lnTo>
                  <a:pt x="546" y="324"/>
                </a:lnTo>
                <a:lnTo>
                  <a:pt x="552" y="350"/>
                </a:lnTo>
                <a:lnTo>
                  <a:pt x="555" y="361"/>
                </a:lnTo>
                <a:lnTo>
                  <a:pt x="557" y="368"/>
                </a:lnTo>
                <a:lnTo>
                  <a:pt x="557" y="368"/>
                </a:lnTo>
                <a:lnTo>
                  <a:pt x="561" y="371"/>
                </a:lnTo>
                <a:lnTo>
                  <a:pt x="565" y="375"/>
                </a:lnTo>
                <a:lnTo>
                  <a:pt x="582" y="385"/>
                </a:lnTo>
                <a:lnTo>
                  <a:pt x="605" y="397"/>
                </a:lnTo>
                <a:lnTo>
                  <a:pt x="629" y="410"/>
                </a:lnTo>
                <a:lnTo>
                  <a:pt x="674" y="430"/>
                </a:lnTo>
                <a:lnTo>
                  <a:pt x="696" y="440"/>
                </a:lnTo>
                <a:lnTo>
                  <a:pt x="699" y="445"/>
                </a:lnTo>
                <a:lnTo>
                  <a:pt x="699" y="445"/>
                </a:lnTo>
                <a:lnTo>
                  <a:pt x="734" y="444"/>
                </a:lnTo>
                <a:lnTo>
                  <a:pt x="761" y="445"/>
                </a:lnTo>
                <a:lnTo>
                  <a:pt x="771" y="447"/>
                </a:lnTo>
                <a:lnTo>
                  <a:pt x="778" y="448"/>
                </a:lnTo>
                <a:lnTo>
                  <a:pt x="778" y="448"/>
                </a:lnTo>
                <a:lnTo>
                  <a:pt x="787" y="451"/>
                </a:lnTo>
                <a:lnTo>
                  <a:pt x="797" y="457"/>
                </a:lnTo>
                <a:lnTo>
                  <a:pt x="808" y="463"/>
                </a:lnTo>
                <a:lnTo>
                  <a:pt x="808" y="463"/>
                </a:lnTo>
                <a:lnTo>
                  <a:pt x="807" y="467"/>
                </a:lnTo>
                <a:lnTo>
                  <a:pt x="804" y="478"/>
                </a:lnTo>
                <a:lnTo>
                  <a:pt x="804" y="484"/>
                </a:lnTo>
                <a:lnTo>
                  <a:pt x="804" y="492"/>
                </a:lnTo>
                <a:lnTo>
                  <a:pt x="807" y="500"/>
                </a:lnTo>
                <a:lnTo>
                  <a:pt x="810" y="510"/>
                </a:lnTo>
                <a:lnTo>
                  <a:pt x="810" y="510"/>
                </a:lnTo>
                <a:lnTo>
                  <a:pt x="819" y="524"/>
                </a:lnTo>
                <a:lnTo>
                  <a:pt x="826" y="534"/>
                </a:lnTo>
                <a:lnTo>
                  <a:pt x="832" y="540"/>
                </a:lnTo>
                <a:lnTo>
                  <a:pt x="835" y="546"/>
                </a:lnTo>
                <a:lnTo>
                  <a:pt x="835" y="546"/>
                </a:lnTo>
                <a:lnTo>
                  <a:pt x="839" y="553"/>
                </a:lnTo>
                <a:lnTo>
                  <a:pt x="844" y="559"/>
                </a:lnTo>
                <a:lnTo>
                  <a:pt x="848" y="564"/>
                </a:lnTo>
                <a:lnTo>
                  <a:pt x="850" y="567"/>
                </a:lnTo>
                <a:lnTo>
                  <a:pt x="850" y="570"/>
                </a:lnTo>
                <a:lnTo>
                  <a:pt x="850" y="570"/>
                </a:lnTo>
                <a:lnTo>
                  <a:pt x="851" y="576"/>
                </a:lnTo>
                <a:lnTo>
                  <a:pt x="852" y="580"/>
                </a:lnTo>
                <a:lnTo>
                  <a:pt x="852" y="585"/>
                </a:lnTo>
                <a:lnTo>
                  <a:pt x="850" y="592"/>
                </a:lnTo>
                <a:lnTo>
                  <a:pt x="850" y="592"/>
                </a:lnTo>
                <a:lnTo>
                  <a:pt x="835" y="621"/>
                </a:lnTo>
                <a:lnTo>
                  <a:pt x="826" y="638"/>
                </a:lnTo>
                <a:lnTo>
                  <a:pt x="820" y="645"/>
                </a:lnTo>
                <a:lnTo>
                  <a:pt x="814" y="652"/>
                </a:lnTo>
                <a:lnTo>
                  <a:pt x="814" y="652"/>
                </a:lnTo>
                <a:lnTo>
                  <a:pt x="805" y="661"/>
                </a:lnTo>
                <a:lnTo>
                  <a:pt x="798" y="670"/>
                </a:lnTo>
                <a:lnTo>
                  <a:pt x="791" y="677"/>
                </a:lnTo>
                <a:lnTo>
                  <a:pt x="786" y="681"/>
                </a:lnTo>
                <a:lnTo>
                  <a:pt x="780" y="684"/>
                </a:lnTo>
                <a:lnTo>
                  <a:pt x="780" y="684"/>
                </a:lnTo>
                <a:lnTo>
                  <a:pt x="766" y="691"/>
                </a:lnTo>
                <a:lnTo>
                  <a:pt x="756" y="696"/>
                </a:lnTo>
                <a:lnTo>
                  <a:pt x="747" y="702"/>
                </a:lnTo>
                <a:lnTo>
                  <a:pt x="736" y="712"/>
                </a:lnTo>
                <a:lnTo>
                  <a:pt x="727" y="722"/>
                </a:lnTo>
                <a:lnTo>
                  <a:pt x="717" y="737"/>
                </a:lnTo>
                <a:lnTo>
                  <a:pt x="708" y="753"/>
                </a:lnTo>
                <a:lnTo>
                  <a:pt x="708" y="753"/>
                </a:lnTo>
                <a:lnTo>
                  <a:pt x="694" y="787"/>
                </a:lnTo>
                <a:lnTo>
                  <a:pt x="686" y="809"/>
                </a:lnTo>
                <a:lnTo>
                  <a:pt x="681" y="825"/>
                </a:lnTo>
                <a:lnTo>
                  <a:pt x="679" y="831"/>
                </a:lnTo>
                <a:lnTo>
                  <a:pt x="675" y="836"/>
                </a:lnTo>
                <a:lnTo>
                  <a:pt x="675" y="836"/>
                </a:lnTo>
                <a:lnTo>
                  <a:pt x="671" y="839"/>
                </a:lnTo>
                <a:lnTo>
                  <a:pt x="663" y="844"/>
                </a:lnTo>
                <a:lnTo>
                  <a:pt x="643" y="856"/>
                </a:lnTo>
                <a:lnTo>
                  <a:pt x="632" y="862"/>
                </a:lnTo>
                <a:lnTo>
                  <a:pt x="620" y="869"/>
                </a:lnTo>
                <a:lnTo>
                  <a:pt x="610" y="877"/>
                </a:lnTo>
                <a:lnTo>
                  <a:pt x="600" y="887"/>
                </a:lnTo>
                <a:lnTo>
                  <a:pt x="600" y="887"/>
                </a:lnTo>
                <a:lnTo>
                  <a:pt x="582" y="905"/>
                </a:lnTo>
                <a:lnTo>
                  <a:pt x="567" y="917"/>
                </a:lnTo>
                <a:lnTo>
                  <a:pt x="552" y="924"/>
                </a:lnTo>
                <a:lnTo>
                  <a:pt x="539" y="930"/>
                </a:lnTo>
                <a:lnTo>
                  <a:pt x="539" y="930"/>
                </a:lnTo>
                <a:lnTo>
                  <a:pt x="531" y="931"/>
                </a:lnTo>
                <a:lnTo>
                  <a:pt x="518" y="934"/>
                </a:lnTo>
                <a:lnTo>
                  <a:pt x="483" y="936"/>
                </a:lnTo>
                <a:lnTo>
                  <a:pt x="426" y="940"/>
                </a:lnTo>
                <a:lnTo>
                  <a:pt x="426" y="940"/>
                </a:lnTo>
                <a:lnTo>
                  <a:pt x="417" y="941"/>
                </a:lnTo>
                <a:lnTo>
                  <a:pt x="407" y="943"/>
                </a:lnTo>
                <a:lnTo>
                  <a:pt x="383" y="953"/>
                </a:lnTo>
                <a:lnTo>
                  <a:pt x="354" y="965"/>
                </a:lnTo>
                <a:lnTo>
                  <a:pt x="209" y="1012"/>
                </a:lnTo>
                <a:lnTo>
                  <a:pt x="209" y="1012"/>
                </a:lnTo>
                <a:lnTo>
                  <a:pt x="190" y="1003"/>
                </a:lnTo>
                <a:lnTo>
                  <a:pt x="174" y="996"/>
                </a:lnTo>
                <a:lnTo>
                  <a:pt x="163" y="991"/>
                </a:lnTo>
                <a:lnTo>
                  <a:pt x="163" y="991"/>
                </a:lnTo>
                <a:lnTo>
                  <a:pt x="158" y="990"/>
                </a:lnTo>
                <a:lnTo>
                  <a:pt x="155" y="988"/>
                </a:lnTo>
                <a:lnTo>
                  <a:pt x="153" y="987"/>
                </a:lnTo>
                <a:lnTo>
                  <a:pt x="147" y="990"/>
                </a:lnTo>
                <a:lnTo>
                  <a:pt x="147" y="990"/>
                </a:lnTo>
                <a:lnTo>
                  <a:pt x="135" y="996"/>
                </a:lnTo>
                <a:lnTo>
                  <a:pt x="121" y="1004"/>
                </a:lnTo>
                <a:lnTo>
                  <a:pt x="107" y="1014"/>
                </a:lnTo>
                <a:lnTo>
                  <a:pt x="98" y="1022"/>
                </a:lnTo>
                <a:lnTo>
                  <a:pt x="98" y="1022"/>
                </a:lnTo>
                <a:lnTo>
                  <a:pt x="93" y="1027"/>
                </a:lnTo>
                <a:lnTo>
                  <a:pt x="86" y="1031"/>
                </a:lnTo>
                <a:lnTo>
                  <a:pt x="71" y="1043"/>
                </a:lnTo>
                <a:lnTo>
                  <a:pt x="57" y="1053"/>
                </a:lnTo>
                <a:lnTo>
                  <a:pt x="53" y="1056"/>
                </a:lnTo>
                <a:lnTo>
                  <a:pt x="51" y="1059"/>
                </a:lnTo>
                <a:lnTo>
                  <a:pt x="51" y="1059"/>
                </a:lnTo>
                <a:lnTo>
                  <a:pt x="46" y="1065"/>
                </a:lnTo>
                <a:lnTo>
                  <a:pt x="37" y="1078"/>
                </a:lnTo>
                <a:lnTo>
                  <a:pt x="25" y="1093"/>
                </a:lnTo>
                <a:lnTo>
                  <a:pt x="19" y="1103"/>
                </a:lnTo>
                <a:lnTo>
                  <a:pt x="14" y="1113"/>
                </a:lnTo>
                <a:lnTo>
                  <a:pt x="14" y="1113"/>
                </a:lnTo>
                <a:lnTo>
                  <a:pt x="7" y="1132"/>
                </a:lnTo>
                <a:lnTo>
                  <a:pt x="3" y="1142"/>
                </a:lnTo>
                <a:lnTo>
                  <a:pt x="1" y="1153"/>
                </a:lnTo>
                <a:lnTo>
                  <a:pt x="0" y="1163"/>
                </a:lnTo>
                <a:lnTo>
                  <a:pt x="1" y="1172"/>
                </a:lnTo>
                <a:lnTo>
                  <a:pt x="3" y="1181"/>
                </a:lnTo>
                <a:lnTo>
                  <a:pt x="6" y="1184"/>
                </a:lnTo>
                <a:lnTo>
                  <a:pt x="9" y="1188"/>
                </a:lnTo>
                <a:lnTo>
                  <a:pt x="9" y="1188"/>
                </a:lnTo>
                <a:lnTo>
                  <a:pt x="13" y="1190"/>
                </a:lnTo>
                <a:lnTo>
                  <a:pt x="18" y="1191"/>
                </a:lnTo>
                <a:lnTo>
                  <a:pt x="24" y="1191"/>
                </a:lnTo>
                <a:lnTo>
                  <a:pt x="31" y="1190"/>
                </a:lnTo>
                <a:lnTo>
                  <a:pt x="47" y="1185"/>
                </a:lnTo>
                <a:lnTo>
                  <a:pt x="64" y="1177"/>
                </a:lnTo>
                <a:lnTo>
                  <a:pt x="82" y="1167"/>
                </a:lnTo>
                <a:lnTo>
                  <a:pt x="100" y="1158"/>
                </a:lnTo>
                <a:lnTo>
                  <a:pt x="114" y="1147"/>
                </a:lnTo>
                <a:lnTo>
                  <a:pt x="126" y="1139"/>
                </a:lnTo>
                <a:lnTo>
                  <a:pt x="126" y="1139"/>
                </a:lnTo>
                <a:lnTo>
                  <a:pt x="137" y="1132"/>
                </a:lnTo>
                <a:lnTo>
                  <a:pt x="148" y="1127"/>
                </a:lnTo>
                <a:lnTo>
                  <a:pt x="160" y="1123"/>
                </a:lnTo>
                <a:lnTo>
                  <a:pt x="169" y="1121"/>
                </a:lnTo>
                <a:lnTo>
                  <a:pt x="186" y="1119"/>
                </a:lnTo>
                <a:lnTo>
                  <a:pt x="194" y="1117"/>
                </a:lnTo>
                <a:lnTo>
                  <a:pt x="194" y="1117"/>
                </a:lnTo>
                <a:lnTo>
                  <a:pt x="195" y="1115"/>
                </a:lnTo>
                <a:lnTo>
                  <a:pt x="197" y="1109"/>
                </a:lnTo>
                <a:lnTo>
                  <a:pt x="197" y="1101"/>
                </a:lnTo>
                <a:lnTo>
                  <a:pt x="197" y="1101"/>
                </a:lnTo>
                <a:lnTo>
                  <a:pt x="211" y="1096"/>
                </a:lnTo>
                <a:lnTo>
                  <a:pt x="247" y="1084"/>
                </a:lnTo>
                <a:lnTo>
                  <a:pt x="272" y="1077"/>
                </a:lnTo>
                <a:lnTo>
                  <a:pt x="301" y="1071"/>
                </a:lnTo>
                <a:lnTo>
                  <a:pt x="332" y="1065"/>
                </a:lnTo>
                <a:lnTo>
                  <a:pt x="364" y="1061"/>
                </a:lnTo>
                <a:lnTo>
                  <a:pt x="364" y="1061"/>
                </a:lnTo>
                <a:lnTo>
                  <a:pt x="422" y="1056"/>
                </a:lnTo>
                <a:lnTo>
                  <a:pt x="468" y="1052"/>
                </a:lnTo>
                <a:lnTo>
                  <a:pt x="507" y="1048"/>
                </a:lnTo>
                <a:lnTo>
                  <a:pt x="546" y="1045"/>
                </a:lnTo>
                <a:lnTo>
                  <a:pt x="546" y="1045"/>
                </a:lnTo>
                <a:lnTo>
                  <a:pt x="569" y="1042"/>
                </a:lnTo>
                <a:lnTo>
                  <a:pt x="593" y="1037"/>
                </a:lnTo>
                <a:lnTo>
                  <a:pt x="619" y="1031"/>
                </a:lnTo>
                <a:lnTo>
                  <a:pt x="648" y="1024"/>
                </a:lnTo>
                <a:lnTo>
                  <a:pt x="675" y="1015"/>
                </a:lnTo>
                <a:lnTo>
                  <a:pt x="703" y="1005"/>
                </a:lnTo>
                <a:lnTo>
                  <a:pt x="729" y="994"/>
                </a:lnTo>
                <a:lnTo>
                  <a:pt x="754" y="983"/>
                </a:lnTo>
                <a:lnTo>
                  <a:pt x="754" y="983"/>
                </a:lnTo>
                <a:lnTo>
                  <a:pt x="774" y="972"/>
                </a:lnTo>
                <a:lnTo>
                  <a:pt x="790" y="962"/>
                </a:lnTo>
                <a:lnTo>
                  <a:pt x="803" y="953"/>
                </a:lnTo>
                <a:lnTo>
                  <a:pt x="813" y="944"/>
                </a:lnTo>
                <a:lnTo>
                  <a:pt x="821" y="938"/>
                </a:lnTo>
                <a:lnTo>
                  <a:pt x="829" y="931"/>
                </a:lnTo>
                <a:lnTo>
                  <a:pt x="839" y="926"/>
                </a:lnTo>
                <a:lnTo>
                  <a:pt x="851" y="920"/>
                </a:lnTo>
                <a:lnTo>
                  <a:pt x="851" y="920"/>
                </a:lnTo>
                <a:lnTo>
                  <a:pt x="878" y="912"/>
                </a:lnTo>
                <a:lnTo>
                  <a:pt x="904" y="905"/>
                </a:lnTo>
                <a:lnTo>
                  <a:pt x="928" y="900"/>
                </a:lnTo>
                <a:lnTo>
                  <a:pt x="951" y="897"/>
                </a:lnTo>
                <a:lnTo>
                  <a:pt x="951" y="897"/>
                </a:lnTo>
                <a:lnTo>
                  <a:pt x="1035" y="889"/>
                </a:lnTo>
                <a:lnTo>
                  <a:pt x="1109" y="882"/>
                </a:lnTo>
                <a:lnTo>
                  <a:pt x="1109" y="882"/>
                </a:lnTo>
                <a:lnTo>
                  <a:pt x="1120" y="882"/>
                </a:lnTo>
                <a:lnTo>
                  <a:pt x="1135" y="883"/>
                </a:lnTo>
                <a:lnTo>
                  <a:pt x="1149" y="885"/>
                </a:lnTo>
                <a:lnTo>
                  <a:pt x="1149" y="885"/>
                </a:lnTo>
                <a:lnTo>
                  <a:pt x="1148" y="893"/>
                </a:lnTo>
                <a:lnTo>
                  <a:pt x="1146" y="912"/>
                </a:lnTo>
                <a:lnTo>
                  <a:pt x="1144" y="925"/>
                </a:lnTo>
                <a:lnTo>
                  <a:pt x="1144" y="938"/>
                </a:lnTo>
                <a:lnTo>
                  <a:pt x="1147" y="953"/>
                </a:lnTo>
                <a:lnTo>
                  <a:pt x="1152" y="966"/>
                </a:lnTo>
                <a:lnTo>
                  <a:pt x="1152" y="966"/>
                </a:lnTo>
                <a:lnTo>
                  <a:pt x="1166" y="998"/>
                </a:lnTo>
                <a:lnTo>
                  <a:pt x="1186" y="1036"/>
                </a:lnTo>
                <a:lnTo>
                  <a:pt x="1221" y="1101"/>
                </a:lnTo>
                <a:lnTo>
                  <a:pt x="1221" y="1101"/>
                </a:lnTo>
                <a:lnTo>
                  <a:pt x="1231" y="1119"/>
                </a:lnTo>
                <a:lnTo>
                  <a:pt x="1239" y="1133"/>
                </a:lnTo>
                <a:lnTo>
                  <a:pt x="1242" y="1144"/>
                </a:lnTo>
                <a:lnTo>
                  <a:pt x="1243" y="1148"/>
                </a:lnTo>
                <a:lnTo>
                  <a:pt x="1243" y="1148"/>
                </a:lnTo>
                <a:lnTo>
                  <a:pt x="1240" y="1154"/>
                </a:lnTo>
                <a:lnTo>
                  <a:pt x="1234" y="1163"/>
                </a:lnTo>
                <a:lnTo>
                  <a:pt x="1234" y="1163"/>
                </a:lnTo>
                <a:lnTo>
                  <a:pt x="1229" y="1172"/>
                </a:lnTo>
                <a:lnTo>
                  <a:pt x="1222" y="1190"/>
                </a:lnTo>
                <a:lnTo>
                  <a:pt x="1218" y="1200"/>
                </a:lnTo>
                <a:lnTo>
                  <a:pt x="1216" y="1210"/>
                </a:lnTo>
                <a:lnTo>
                  <a:pt x="1215" y="1219"/>
                </a:lnTo>
                <a:lnTo>
                  <a:pt x="1216" y="1227"/>
                </a:lnTo>
                <a:lnTo>
                  <a:pt x="1216" y="1227"/>
                </a:lnTo>
                <a:lnTo>
                  <a:pt x="1217" y="1239"/>
                </a:lnTo>
                <a:lnTo>
                  <a:pt x="1218" y="1246"/>
                </a:lnTo>
                <a:lnTo>
                  <a:pt x="1220" y="1249"/>
                </a:lnTo>
                <a:lnTo>
                  <a:pt x="1222" y="1251"/>
                </a:lnTo>
                <a:lnTo>
                  <a:pt x="1227" y="1253"/>
                </a:lnTo>
                <a:lnTo>
                  <a:pt x="1233" y="1256"/>
                </a:lnTo>
                <a:lnTo>
                  <a:pt x="1233" y="1256"/>
                </a:lnTo>
                <a:lnTo>
                  <a:pt x="1246" y="1257"/>
                </a:lnTo>
                <a:lnTo>
                  <a:pt x="1270" y="1259"/>
                </a:lnTo>
                <a:lnTo>
                  <a:pt x="1333" y="1264"/>
                </a:lnTo>
                <a:lnTo>
                  <a:pt x="1366" y="1265"/>
                </a:lnTo>
                <a:lnTo>
                  <a:pt x="1396" y="1265"/>
                </a:lnTo>
                <a:lnTo>
                  <a:pt x="1419" y="1264"/>
                </a:lnTo>
                <a:lnTo>
                  <a:pt x="1427" y="1263"/>
                </a:lnTo>
                <a:lnTo>
                  <a:pt x="1432" y="1261"/>
                </a:lnTo>
                <a:lnTo>
                  <a:pt x="1432" y="1261"/>
                </a:lnTo>
                <a:lnTo>
                  <a:pt x="1442" y="1253"/>
                </a:lnTo>
                <a:lnTo>
                  <a:pt x="1445" y="1251"/>
                </a:lnTo>
                <a:lnTo>
                  <a:pt x="1446" y="1247"/>
                </a:lnTo>
                <a:lnTo>
                  <a:pt x="1446" y="1245"/>
                </a:lnTo>
                <a:lnTo>
                  <a:pt x="1445" y="1243"/>
                </a:lnTo>
                <a:lnTo>
                  <a:pt x="1440" y="1237"/>
                </a:lnTo>
                <a:lnTo>
                  <a:pt x="1440" y="1237"/>
                </a:lnTo>
                <a:lnTo>
                  <a:pt x="1436" y="1234"/>
                </a:lnTo>
                <a:lnTo>
                  <a:pt x="1430" y="1231"/>
                </a:lnTo>
                <a:lnTo>
                  <a:pt x="1414" y="1226"/>
                </a:lnTo>
                <a:lnTo>
                  <a:pt x="1400" y="1221"/>
                </a:lnTo>
                <a:lnTo>
                  <a:pt x="1394" y="1220"/>
                </a:lnTo>
                <a:lnTo>
                  <a:pt x="1390" y="1218"/>
                </a:lnTo>
                <a:lnTo>
                  <a:pt x="1390" y="1218"/>
                </a:lnTo>
                <a:lnTo>
                  <a:pt x="1379" y="1210"/>
                </a:lnTo>
                <a:lnTo>
                  <a:pt x="1375" y="1207"/>
                </a:lnTo>
                <a:lnTo>
                  <a:pt x="1372" y="1203"/>
                </a:lnTo>
                <a:lnTo>
                  <a:pt x="1372" y="1203"/>
                </a:lnTo>
                <a:lnTo>
                  <a:pt x="1371" y="1199"/>
                </a:lnTo>
                <a:lnTo>
                  <a:pt x="1370" y="1187"/>
                </a:lnTo>
                <a:lnTo>
                  <a:pt x="1369" y="1172"/>
                </a:lnTo>
                <a:lnTo>
                  <a:pt x="1369" y="1172"/>
                </a:lnTo>
                <a:lnTo>
                  <a:pt x="1362" y="1170"/>
                </a:lnTo>
                <a:lnTo>
                  <a:pt x="1354" y="1166"/>
                </a:lnTo>
                <a:lnTo>
                  <a:pt x="1351" y="1164"/>
                </a:lnTo>
                <a:lnTo>
                  <a:pt x="1351" y="1164"/>
                </a:lnTo>
                <a:lnTo>
                  <a:pt x="1346" y="1159"/>
                </a:lnTo>
                <a:lnTo>
                  <a:pt x="1341" y="1151"/>
                </a:lnTo>
                <a:lnTo>
                  <a:pt x="1337" y="1141"/>
                </a:lnTo>
                <a:lnTo>
                  <a:pt x="1337" y="1141"/>
                </a:lnTo>
                <a:lnTo>
                  <a:pt x="1331" y="1142"/>
                </a:lnTo>
                <a:lnTo>
                  <a:pt x="1326" y="1142"/>
                </a:lnTo>
                <a:lnTo>
                  <a:pt x="1323" y="1141"/>
                </a:lnTo>
                <a:lnTo>
                  <a:pt x="1322" y="1140"/>
                </a:lnTo>
                <a:lnTo>
                  <a:pt x="1322" y="1140"/>
                </a:lnTo>
                <a:lnTo>
                  <a:pt x="1317" y="1129"/>
                </a:lnTo>
                <a:lnTo>
                  <a:pt x="1309" y="1108"/>
                </a:lnTo>
                <a:lnTo>
                  <a:pt x="1300" y="1080"/>
                </a:lnTo>
                <a:lnTo>
                  <a:pt x="1291" y="1054"/>
                </a:lnTo>
                <a:lnTo>
                  <a:pt x="1291" y="1054"/>
                </a:lnTo>
                <a:lnTo>
                  <a:pt x="1284" y="1024"/>
                </a:lnTo>
                <a:lnTo>
                  <a:pt x="1278" y="986"/>
                </a:lnTo>
                <a:lnTo>
                  <a:pt x="1271" y="951"/>
                </a:lnTo>
                <a:lnTo>
                  <a:pt x="1268" y="938"/>
                </a:lnTo>
                <a:lnTo>
                  <a:pt x="1266" y="930"/>
                </a:lnTo>
                <a:lnTo>
                  <a:pt x="1266" y="930"/>
                </a:lnTo>
                <a:lnTo>
                  <a:pt x="1261" y="909"/>
                </a:lnTo>
                <a:lnTo>
                  <a:pt x="1254" y="876"/>
                </a:lnTo>
                <a:lnTo>
                  <a:pt x="1247" y="843"/>
                </a:lnTo>
                <a:lnTo>
                  <a:pt x="1242" y="829"/>
                </a:lnTo>
                <a:lnTo>
                  <a:pt x="1239" y="817"/>
                </a:lnTo>
                <a:lnTo>
                  <a:pt x="1239" y="817"/>
                </a:lnTo>
                <a:lnTo>
                  <a:pt x="1235" y="809"/>
                </a:lnTo>
                <a:lnTo>
                  <a:pt x="1233" y="802"/>
                </a:lnTo>
                <a:lnTo>
                  <a:pt x="1231" y="795"/>
                </a:lnTo>
                <a:lnTo>
                  <a:pt x="1230" y="792"/>
                </a:lnTo>
                <a:lnTo>
                  <a:pt x="1229" y="788"/>
                </a:lnTo>
                <a:lnTo>
                  <a:pt x="1227" y="786"/>
                </a:lnTo>
                <a:lnTo>
                  <a:pt x="1221" y="781"/>
                </a:lnTo>
                <a:lnTo>
                  <a:pt x="1221" y="781"/>
                </a:lnTo>
                <a:lnTo>
                  <a:pt x="1210" y="772"/>
                </a:lnTo>
                <a:lnTo>
                  <a:pt x="1200" y="768"/>
                </a:lnTo>
                <a:lnTo>
                  <a:pt x="1192" y="764"/>
                </a:lnTo>
                <a:lnTo>
                  <a:pt x="1192" y="764"/>
                </a:lnTo>
                <a:lnTo>
                  <a:pt x="1206" y="750"/>
                </a:lnTo>
                <a:lnTo>
                  <a:pt x="1216" y="739"/>
                </a:lnTo>
                <a:lnTo>
                  <a:pt x="1220" y="734"/>
                </a:lnTo>
                <a:lnTo>
                  <a:pt x="1221" y="732"/>
                </a:lnTo>
                <a:lnTo>
                  <a:pt x="1221" y="732"/>
                </a:lnTo>
                <a:lnTo>
                  <a:pt x="1221" y="727"/>
                </a:lnTo>
                <a:lnTo>
                  <a:pt x="1220" y="720"/>
                </a:lnTo>
                <a:lnTo>
                  <a:pt x="1215" y="700"/>
                </a:lnTo>
                <a:lnTo>
                  <a:pt x="1210" y="677"/>
                </a:lnTo>
                <a:lnTo>
                  <a:pt x="1208" y="660"/>
                </a:lnTo>
                <a:lnTo>
                  <a:pt x="1208" y="660"/>
                </a:lnTo>
                <a:lnTo>
                  <a:pt x="1206" y="641"/>
                </a:lnTo>
                <a:lnTo>
                  <a:pt x="1206" y="616"/>
                </a:lnTo>
                <a:lnTo>
                  <a:pt x="1208" y="585"/>
                </a:lnTo>
                <a:lnTo>
                  <a:pt x="1208" y="585"/>
                </a:lnTo>
                <a:lnTo>
                  <a:pt x="1210" y="578"/>
                </a:lnTo>
                <a:lnTo>
                  <a:pt x="1216" y="560"/>
                </a:lnTo>
                <a:lnTo>
                  <a:pt x="1217" y="551"/>
                </a:lnTo>
                <a:lnTo>
                  <a:pt x="1217" y="541"/>
                </a:lnTo>
                <a:lnTo>
                  <a:pt x="1217" y="537"/>
                </a:lnTo>
                <a:lnTo>
                  <a:pt x="1216" y="535"/>
                </a:lnTo>
                <a:lnTo>
                  <a:pt x="1214" y="533"/>
                </a:lnTo>
                <a:lnTo>
                  <a:pt x="1210" y="530"/>
                </a:lnTo>
                <a:lnTo>
                  <a:pt x="1210" y="530"/>
                </a:lnTo>
                <a:lnTo>
                  <a:pt x="1199" y="527"/>
                </a:lnTo>
                <a:lnTo>
                  <a:pt x="1192" y="524"/>
                </a:lnTo>
                <a:lnTo>
                  <a:pt x="1189" y="524"/>
                </a:lnTo>
                <a:lnTo>
                  <a:pt x="1184" y="525"/>
                </a:lnTo>
                <a:lnTo>
                  <a:pt x="1171" y="530"/>
                </a:lnTo>
                <a:lnTo>
                  <a:pt x="1171" y="530"/>
                </a:lnTo>
                <a:lnTo>
                  <a:pt x="1141" y="543"/>
                </a:lnTo>
                <a:lnTo>
                  <a:pt x="1128" y="549"/>
                </a:lnTo>
                <a:lnTo>
                  <a:pt x="1117" y="515"/>
                </a:lnTo>
                <a:lnTo>
                  <a:pt x="1117" y="515"/>
                </a:lnTo>
                <a:lnTo>
                  <a:pt x="1120" y="512"/>
                </a:lnTo>
                <a:lnTo>
                  <a:pt x="1128" y="504"/>
                </a:lnTo>
                <a:lnTo>
                  <a:pt x="1131" y="499"/>
                </a:lnTo>
                <a:lnTo>
                  <a:pt x="1134" y="492"/>
                </a:lnTo>
                <a:lnTo>
                  <a:pt x="1136" y="484"/>
                </a:lnTo>
                <a:lnTo>
                  <a:pt x="1137" y="474"/>
                </a:lnTo>
                <a:lnTo>
                  <a:pt x="1137" y="474"/>
                </a:lnTo>
                <a:lnTo>
                  <a:pt x="1136" y="466"/>
                </a:lnTo>
                <a:lnTo>
                  <a:pt x="1135" y="456"/>
                </a:lnTo>
                <a:lnTo>
                  <a:pt x="1131" y="441"/>
                </a:lnTo>
                <a:lnTo>
                  <a:pt x="1126" y="428"/>
                </a:lnTo>
                <a:lnTo>
                  <a:pt x="1120" y="416"/>
                </a:lnTo>
                <a:lnTo>
                  <a:pt x="1120" y="416"/>
                </a:lnTo>
                <a:lnTo>
                  <a:pt x="1116" y="406"/>
                </a:lnTo>
                <a:lnTo>
                  <a:pt x="1112" y="397"/>
                </a:lnTo>
                <a:lnTo>
                  <a:pt x="1107" y="386"/>
                </a:lnTo>
                <a:lnTo>
                  <a:pt x="1097" y="368"/>
                </a:lnTo>
                <a:lnTo>
                  <a:pt x="1097" y="368"/>
                </a:lnTo>
                <a:lnTo>
                  <a:pt x="1083" y="351"/>
                </a:lnTo>
                <a:lnTo>
                  <a:pt x="1075" y="340"/>
                </a:lnTo>
                <a:lnTo>
                  <a:pt x="1070" y="336"/>
                </a:lnTo>
                <a:lnTo>
                  <a:pt x="1067" y="332"/>
                </a:lnTo>
                <a:lnTo>
                  <a:pt x="1067" y="332"/>
                </a:lnTo>
                <a:lnTo>
                  <a:pt x="1049" y="321"/>
                </a:lnTo>
                <a:lnTo>
                  <a:pt x="1033" y="312"/>
                </a:lnTo>
                <a:lnTo>
                  <a:pt x="1019" y="311"/>
                </a:lnTo>
                <a:lnTo>
                  <a:pt x="1026" y="294"/>
                </a:lnTo>
                <a:lnTo>
                  <a:pt x="1026" y="294"/>
                </a:lnTo>
                <a:lnTo>
                  <a:pt x="1041" y="288"/>
                </a:lnTo>
                <a:lnTo>
                  <a:pt x="1052" y="283"/>
                </a:lnTo>
                <a:lnTo>
                  <a:pt x="1060" y="280"/>
                </a:lnTo>
                <a:lnTo>
                  <a:pt x="1060" y="280"/>
                </a:lnTo>
                <a:lnTo>
                  <a:pt x="1064" y="275"/>
                </a:lnTo>
                <a:lnTo>
                  <a:pt x="1069" y="269"/>
                </a:lnTo>
                <a:lnTo>
                  <a:pt x="1072" y="262"/>
                </a:lnTo>
                <a:lnTo>
                  <a:pt x="1073" y="259"/>
                </a:lnTo>
                <a:lnTo>
                  <a:pt x="1073" y="256"/>
                </a:lnTo>
                <a:lnTo>
                  <a:pt x="1073" y="256"/>
                </a:lnTo>
                <a:lnTo>
                  <a:pt x="1070" y="243"/>
                </a:lnTo>
                <a:lnTo>
                  <a:pt x="1072" y="233"/>
                </a:lnTo>
                <a:lnTo>
                  <a:pt x="1072" y="233"/>
                </a:lnTo>
                <a:lnTo>
                  <a:pt x="1073" y="225"/>
                </a:lnTo>
                <a:lnTo>
                  <a:pt x="1073" y="219"/>
                </a:lnTo>
                <a:lnTo>
                  <a:pt x="1073" y="219"/>
                </a:lnTo>
                <a:lnTo>
                  <a:pt x="1076" y="216"/>
                </a:lnTo>
                <a:lnTo>
                  <a:pt x="1080" y="213"/>
                </a:lnTo>
                <a:lnTo>
                  <a:pt x="1081" y="209"/>
                </a:lnTo>
                <a:lnTo>
                  <a:pt x="1081" y="209"/>
                </a:lnTo>
                <a:lnTo>
                  <a:pt x="1078" y="202"/>
                </a:lnTo>
                <a:lnTo>
                  <a:pt x="1072" y="191"/>
                </a:lnTo>
                <a:lnTo>
                  <a:pt x="1066" y="178"/>
                </a:lnTo>
                <a:lnTo>
                  <a:pt x="1061" y="169"/>
                </a:lnTo>
                <a:lnTo>
                  <a:pt x="1061" y="169"/>
                </a:lnTo>
                <a:lnTo>
                  <a:pt x="1061" y="160"/>
                </a:lnTo>
                <a:lnTo>
                  <a:pt x="1061" y="152"/>
                </a:lnTo>
                <a:lnTo>
                  <a:pt x="1061" y="144"/>
                </a:lnTo>
                <a:lnTo>
                  <a:pt x="1061" y="144"/>
                </a:lnTo>
                <a:lnTo>
                  <a:pt x="1081" y="138"/>
                </a:lnTo>
                <a:lnTo>
                  <a:pt x="1099" y="132"/>
                </a:lnTo>
                <a:lnTo>
                  <a:pt x="1113" y="127"/>
                </a:lnTo>
                <a:lnTo>
                  <a:pt x="1113" y="127"/>
                </a:lnTo>
                <a:lnTo>
                  <a:pt x="1118" y="123"/>
                </a:lnTo>
                <a:lnTo>
                  <a:pt x="1123" y="120"/>
                </a:lnTo>
                <a:lnTo>
                  <a:pt x="1129" y="111"/>
                </a:lnTo>
                <a:lnTo>
                  <a:pt x="1132" y="104"/>
                </a:lnTo>
                <a:lnTo>
                  <a:pt x="1132" y="101"/>
                </a:lnTo>
                <a:lnTo>
                  <a:pt x="1132" y="101"/>
                </a:lnTo>
                <a:lnTo>
                  <a:pt x="1058" y="104"/>
                </a:lnTo>
                <a:lnTo>
                  <a:pt x="1058" y="104"/>
                </a:lnTo>
                <a:lnTo>
                  <a:pt x="1055" y="97"/>
                </a:lnTo>
                <a:lnTo>
                  <a:pt x="1046" y="80"/>
                </a:lnTo>
                <a:lnTo>
                  <a:pt x="1041" y="71"/>
                </a:lnTo>
                <a:lnTo>
                  <a:pt x="1035" y="62"/>
                </a:lnTo>
                <a:lnTo>
                  <a:pt x="1027" y="56"/>
                </a:lnTo>
                <a:lnTo>
                  <a:pt x="1024" y="54"/>
                </a:lnTo>
                <a:lnTo>
                  <a:pt x="1020" y="53"/>
                </a:lnTo>
                <a:lnTo>
                  <a:pt x="1020" y="53"/>
                </a:lnTo>
                <a:lnTo>
                  <a:pt x="1005" y="50"/>
                </a:lnTo>
                <a:lnTo>
                  <a:pt x="987" y="49"/>
                </a:lnTo>
                <a:lnTo>
                  <a:pt x="963" y="49"/>
                </a:lnTo>
                <a:lnTo>
                  <a:pt x="946" y="49"/>
                </a:lnTo>
                <a:lnTo>
                  <a:pt x="946" y="49"/>
                </a:lnTo>
                <a:lnTo>
                  <a:pt x="943" y="45"/>
                </a:lnTo>
                <a:lnTo>
                  <a:pt x="939" y="42"/>
                </a:lnTo>
                <a:lnTo>
                  <a:pt x="937" y="42"/>
                </a:lnTo>
                <a:lnTo>
                  <a:pt x="933" y="42"/>
                </a:lnTo>
                <a:lnTo>
                  <a:pt x="933" y="42"/>
                </a:lnTo>
                <a:lnTo>
                  <a:pt x="931" y="43"/>
                </a:lnTo>
                <a:lnTo>
                  <a:pt x="928" y="45"/>
                </a:lnTo>
                <a:lnTo>
                  <a:pt x="926" y="48"/>
                </a:lnTo>
                <a:lnTo>
                  <a:pt x="924" y="53"/>
                </a:lnTo>
                <a:lnTo>
                  <a:pt x="924" y="53"/>
                </a:lnTo>
                <a:lnTo>
                  <a:pt x="912" y="61"/>
                </a:lnTo>
                <a:lnTo>
                  <a:pt x="901" y="70"/>
                </a:lnTo>
                <a:lnTo>
                  <a:pt x="888" y="82"/>
                </a:lnTo>
                <a:lnTo>
                  <a:pt x="888" y="82"/>
                </a:lnTo>
                <a:lnTo>
                  <a:pt x="882" y="89"/>
                </a:lnTo>
                <a:lnTo>
                  <a:pt x="877" y="97"/>
                </a:lnTo>
                <a:lnTo>
                  <a:pt x="873" y="108"/>
                </a:lnTo>
                <a:lnTo>
                  <a:pt x="870" y="117"/>
                </a:lnTo>
                <a:lnTo>
                  <a:pt x="867" y="135"/>
                </a:lnTo>
                <a:lnTo>
                  <a:pt x="866" y="148"/>
                </a:lnTo>
                <a:lnTo>
                  <a:pt x="866" y="148"/>
                </a:lnTo>
                <a:lnTo>
                  <a:pt x="867" y="159"/>
                </a:lnTo>
                <a:lnTo>
                  <a:pt x="871" y="171"/>
                </a:lnTo>
                <a:lnTo>
                  <a:pt x="876" y="184"/>
                </a:lnTo>
                <a:lnTo>
                  <a:pt x="882" y="191"/>
                </a:lnTo>
                <a:close/>
                <a:moveTo>
                  <a:pt x="1067" y="648"/>
                </a:moveTo>
                <a:lnTo>
                  <a:pt x="1067" y="648"/>
                </a:lnTo>
                <a:lnTo>
                  <a:pt x="1068" y="647"/>
                </a:lnTo>
                <a:lnTo>
                  <a:pt x="1069" y="650"/>
                </a:lnTo>
                <a:lnTo>
                  <a:pt x="1068" y="657"/>
                </a:lnTo>
                <a:lnTo>
                  <a:pt x="1066" y="666"/>
                </a:lnTo>
                <a:lnTo>
                  <a:pt x="1066" y="671"/>
                </a:lnTo>
                <a:lnTo>
                  <a:pt x="1066" y="671"/>
                </a:lnTo>
                <a:lnTo>
                  <a:pt x="1068" y="678"/>
                </a:lnTo>
                <a:lnTo>
                  <a:pt x="1073" y="694"/>
                </a:lnTo>
                <a:lnTo>
                  <a:pt x="1073" y="694"/>
                </a:lnTo>
                <a:lnTo>
                  <a:pt x="1083" y="733"/>
                </a:lnTo>
                <a:lnTo>
                  <a:pt x="1083" y="733"/>
                </a:lnTo>
                <a:lnTo>
                  <a:pt x="1078" y="733"/>
                </a:lnTo>
                <a:lnTo>
                  <a:pt x="1064" y="733"/>
                </a:lnTo>
                <a:lnTo>
                  <a:pt x="1064" y="733"/>
                </a:lnTo>
                <a:lnTo>
                  <a:pt x="1012" y="737"/>
                </a:lnTo>
                <a:lnTo>
                  <a:pt x="1012" y="737"/>
                </a:lnTo>
                <a:lnTo>
                  <a:pt x="1015" y="732"/>
                </a:lnTo>
                <a:lnTo>
                  <a:pt x="1021" y="721"/>
                </a:lnTo>
                <a:lnTo>
                  <a:pt x="1021" y="721"/>
                </a:lnTo>
                <a:lnTo>
                  <a:pt x="1044" y="685"/>
                </a:lnTo>
                <a:lnTo>
                  <a:pt x="1058" y="661"/>
                </a:lnTo>
                <a:lnTo>
                  <a:pt x="1067" y="648"/>
                </a:lnTo>
                <a:lnTo>
                  <a:pt x="1067" y="648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25">
            <a:extLst>
              <a:ext uri="{FF2B5EF4-FFF2-40B4-BE49-F238E27FC236}">
                <a16:creationId xmlns:a16="http://schemas.microsoft.com/office/drawing/2014/main" id="{6C1B9F82-339F-4E4D-871E-22867E6C6866}"/>
              </a:ext>
            </a:extLst>
          </p:cNvPr>
          <p:cNvSpPr>
            <a:spLocks/>
          </p:cNvSpPr>
          <p:nvPr/>
        </p:nvSpPr>
        <p:spPr bwMode="auto">
          <a:xfrm>
            <a:off x="6104689" y="2909509"/>
            <a:ext cx="1483680" cy="1439475"/>
          </a:xfrm>
          <a:custGeom>
            <a:avLst/>
            <a:gdLst>
              <a:gd name="T0" fmla="*/ 252 w 1309"/>
              <a:gd name="T1" fmla="*/ 291 h 1270"/>
              <a:gd name="T2" fmla="*/ 208 w 1309"/>
              <a:gd name="T3" fmla="*/ 351 h 1270"/>
              <a:gd name="T4" fmla="*/ 132 w 1309"/>
              <a:gd name="T5" fmla="*/ 455 h 1270"/>
              <a:gd name="T6" fmla="*/ 74 w 1309"/>
              <a:gd name="T7" fmla="*/ 636 h 1270"/>
              <a:gd name="T8" fmla="*/ 27 w 1309"/>
              <a:gd name="T9" fmla="*/ 747 h 1270"/>
              <a:gd name="T10" fmla="*/ 0 w 1309"/>
              <a:gd name="T11" fmla="*/ 784 h 1270"/>
              <a:gd name="T12" fmla="*/ 32 w 1309"/>
              <a:gd name="T13" fmla="*/ 828 h 1270"/>
              <a:gd name="T14" fmla="*/ 46 w 1309"/>
              <a:gd name="T15" fmla="*/ 843 h 1270"/>
              <a:gd name="T16" fmla="*/ 95 w 1309"/>
              <a:gd name="T17" fmla="*/ 785 h 1270"/>
              <a:gd name="T18" fmla="*/ 139 w 1309"/>
              <a:gd name="T19" fmla="*/ 672 h 1270"/>
              <a:gd name="T20" fmla="*/ 211 w 1309"/>
              <a:gd name="T21" fmla="*/ 536 h 1270"/>
              <a:gd name="T22" fmla="*/ 269 w 1309"/>
              <a:gd name="T23" fmla="*/ 463 h 1270"/>
              <a:gd name="T24" fmla="*/ 294 w 1309"/>
              <a:gd name="T25" fmla="*/ 517 h 1270"/>
              <a:gd name="T26" fmla="*/ 325 w 1309"/>
              <a:gd name="T27" fmla="*/ 586 h 1270"/>
              <a:gd name="T28" fmla="*/ 351 w 1309"/>
              <a:gd name="T29" fmla="*/ 643 h 1270"/>
              <a:gd name="T30" fmla="*/ 349 w 1309"/>
              <a:gd name="T31" fmla="*/ 726 h 1270"/>
              <a:gd name="T32" fmla="*/ 232 w 1309"/>
              <a:gd name="T33" fmla="*/ 911 h 1270"/>
              <a:gd name="T34" fmla="*/ 60 w 1309"/>
              <a:gd name="T35" fmla="*/ 1142 h 1270"/>
              <a:gd name="T36" fmla="*/ 14 w 1309"/>
              <a:gd name="T37" fmla="*/ 1196 h 1270"/>
              <a:gd name="T38" fmla="*/ 11 w 1309"/>
              <a:gd name="T39" fmla="*/ 1259 h 1270"/>
              <a:gd name="T40" fmla="*/ 102 w 1309"/>
              <a:gd name="T41" fmla="*/ 1260 h 1270"/>
              <a:gd name="T42" fmla="*/ 133 w 1309"/>
              <a:gd name="T43" fmla="*/ 1199 h 1270"/>
              <a:gd name="T44" fmla="*/ 212 w 1309"/>
              <a:gd name="T45" fmla="*/ 1096 h 1270"/>
              <a:gd name="T46" fmla="*/ 396 w 1309"/>
              <a:gd name="T47" fmla="*/ 943 h 1270"/>
              <a:gd name="T48" fmla="*/ 550 w 1309"/>
              <a:gd name="T49" fmla="*/ 938 h 1270"/>
              <a:gd name="T50" fmla="*/ 632 w 1309"/>
              <a:gd name="T51" fmla="*/ 1081 h 1270"/>
              <a:gd name="T52" fmla="*/ 671 w 1309"/>
              <a:gd name="T53" fmla="*/ 1248 h 1270"/>
              <a:gd name="T54" fmla="*/ 751 w 1309"/>
              <a:gd name="T55" fmla="*/ 1267 h 1270"/>
              <a:gd name="T56" fmla="*/ 805 w 1309"/>
              <a:gd name="T57" fmla="*/ 1240 h 1270"/>
              <a:gd name="T58" fmla="*/ 777 w 1309"/>
              <a:gd name="T59" fmla="*/ 1172 h 1270"/>
              <a:gd name="T60" fmla="*/ 757 w 1309"/>
              <a:gd name="T61" fmla="*/ 1150 h 1270"/>
              <a:gd name="T62" fmla="*/ 713 w 1309"/>
              <a:gd name="T63" fmla="*/ 1002 h 1270"/>
              <a:gd name="T64" fmla="*/ 641 w 1309"/>
              <a:gd name="T65" fmla="*/ 823 h 1270"/>
              <a:gd name="T66" fmla="*/ 705 w 1309"/>
              <a:gd name="T67" fmla="*/ 721 h 1270"/>
              <a:gd name="T68" fmla="*/ 681 w 1309"/>
              <a:gd name="T69" fmla="*/ 567 h 1270"/>
              <a:gd name="T70" fmla="*/ 732 w 1309"/>
              <a:gd name="T71" fmla="*/ 486 h 1270"/>
              <a:gd name="T72" fmla="*/ 820 w 1309"/>
              <a:gd name="T73" fmla="*/ 471 h 1270"/>
              <a:gd name="T74" fmla="*/ 1087 w 1309"/>
              <a:gd name="T75" fmla="*/ 539 h 1270"/>
              <a:gd name="T76" fmla="*/ 1190 w 1309"/>
              <a:gd name="T77" fmla="*/ 604 h 1270"/>
              <a:gd name="T78" fmla="*/ 1274 w 1309"/>
              <a:gd name="T79" fmla="*/ 603 h 1270"/>
              <a:gd name="T80" fmla="*/ 1305 w 1309"/>
              <a:gd name="T81" fmla="*/ 522 h 1270"/>
              <a:gd name="T82" fmla="*/ 1264 w 1309"/>
              <a:gd name="T83" fmla="*/ 451 h 1270"/>
              <a:gd name="T84" fmla="*/ 1224 w 1309"/>
              <a:gd name="T85" fmla="*/ 372 h 1270"/>
              <a:gd name="T86" fmla="*/ 1186 w 1309"/>
              <a:gd name="T87" fmla="*/ 387 h 1270"/>
              <a:gd name="T88" fmla="*/ 1146 w 1309"/>
              <a:gd name="T89" fmla="*/ 485 h 1270"/>
              <a:gd name="T90" fmla="*/ 986 w 1309"/>
              <a:gd name="T91" fmla="*/ 442 h 1270"/>
              <a:gd name="T92" fmla="*/ 829 w 1309"/>
              <a:gd name="T93" fmla="*/ 387 h 1270"/>
              <a:gd name="T94" fmla="*/ 652 w 1309"/>
              <a:gd name="T95" fmla="*/ 291 h 1270"/>
              <a:gd name="T96" fmla="*/ 590 w 1309"/>
              <a:gd name="T97" fmla="*/ 252 h 1270"/>
              <a:gd name="T98" fmla="*/ 598 w 1309"/>
              <a:gd name="T99" fmla="*/ 228 h 1270"/>
              <a:gd name="T100" fmla="*/ 615 w 1309"/>
              <a:gd name="T101" fmla="*/ 183 h 1270"/>
              <a:gd name="T102" fmla="*/ 603 w 1309"/>
              <a:gd name="T103" fmla="*/ 129 h 1270"/>
              <a:gd name="T104" fmla="*/ 680 w 1309"/>
              <a:gd name="T105" fmla="*/ 97 h 1270"/>
              <a:gd name="T106" fmla="*/ 598 w 1309"/>
              <a:gd name="T107" fmla="*/ 75 h 1270"/>
              <a:gd name="T108" fmla="*/ 534 w 1309"/>
              <a:gd name="T109" fmla="*/ 8 h 1270"/>
              <a:gd name="T110" fmla="*/ 479 w 1309"/>
              <a:gd name="T111" fmla="*/ 0 h 1270"/>
              <a:gd name="T112" fmla="*/ 439 w 1309"/>
              <a:gd name="T113" fmla="*/ 25 h 1270"/>
              <a:gd name="T114" fmla="*/ 392 w 1309"/>
              <a:gd name="T115" fmla="*/ 106 h 1270"/>
              <a:gd name="T116" fmla="*/ 407 w 1309"/>
              <a:gd name="T117" fmla="*/ 178 h 1270"/>
              <a:gd name="T118" fmla="*/ 412 w 1309"/>
              <a:gd name="T119" fmla="*/ 205 h 1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309" h="1270">
                <a:moveTo>
                  <a:pt x="406" y="222"/>
                </a:moveTo>
                <a:lnTo>
                  <a:pt x="406" y="222"/>
                </a:lnTo>
                <a:lnTo>
                  <a:pt x="359" y="239"/>
                </a:lnTo>
                <a:lnTo>
                  <a:pt x="323" y="253"/>
                </a:lnTo>
                <a:lnTo>
                  <a:pt x="308" y="260"/>
                </a:lnTo>
                <a:lnTo>
                  <a:pt x="299" y="265"/>
                </a:lnTo>
                <a:lnTo>
                  <a:pt x="299" y="265"/>
                </a:lnTo>
                <a:lnTo>
                  <a:pt x="285" y="275"/>
                </a:lnTo>
                <a:lnTo>
                  <a:pt x="268" y="283"/>
                </a:lnTo>
                <a:lnTo>
                  <a:pt x="252" y="291"/>
                </a:lnTo>
                <a:lnTo>
                  <a:pt x="245" y="296"/>
                </a:lnTo>
                <a:lnTo>
                  <a:pt x="239" y="301"/>
                </a:lnTo>
                <a:lnTo>
                  <a:pt x="239" y="301"/>
                </a:lnTo>
                <a:lnTo>
                  <a:pt x="231" y="308"/>
                </a:lnTo>
                <a:lnTo>
                  <a:pt x="224" y="315"/>
                </a:lnTo>
                <a:lnTo>
                  <a:pt x="219" y="325"/>
                </a:lnTo>
                <a:lnTo>
                  <a:pt x="213" y="340"/>
                </a:lnTo>
                <a:lnTo>
                  <a:pt x="213" y="340"/>
                </a:lnTo>
                <a:lnTo>
                  <a:pt x="212" y="345"/>
                </a:lnTo>
                <a:lnTo>
                  <a:pt x="208" y="351"/>
                </a:lnTo>
                <a:lnTo>
                  <a:pt x="199" y="365"/>
                </a:lnTo>
                <a:lnTo>
                  <a:pt x="187" y="382"/>
                </a:lnTo>
                <a:lnTo>
                  <a:pt x="172" y="397"/>
                </a:lnTo>
                <a:lnTo>
                  <a:pt x="147" y="425"/>
                </a:lnTo>
                <a:lnTo>
                  <a:pt x="134" y="439"/>
                </a:lnTo>
                <a:lnTo>
                  <a:pt x="134" y="439"/>
                </a:lnTo>
                <a:lnTo>
                  <a:pt x="133" y="442"/>
                </a:lnTo>
                <a:lnTo>
                  <a:pt x="132" y="444"/>
                </a:lnTo>
                <a:lnTo>
                  <a:pt x="131" y="450"/>
                </a:lnTo>
                <a:lnTo>
                  <a:pt x="132" y="455"/>
                </a:lnTo>
                <a:lnTo>
                  <a:pt x="134" y="459"/>
                </a:lnTo>
                <a:lnTo>
                  <a:pt x="134" y="459"/>
                </a:lnTo>
                <a:lnTo>
                  <a:pt x="146" y="474"/>
                </a:lnTo>
                <a:lnTo>
                  <a:pt x="146" y="474"/>
                </a:lnTo>
                <a:lnTo>
                  <a:pt x="122" y="522"/>
                </a:lnTo>
                <a:lnTo>
                  <a:pt x="102" y="563"/>
                </a:lnTo>
                <a:lnTo>
                  <a:pt x="86" y="599"/>
                </a:lnTo>
                <a:lnTo>
                  <a:pt x="86" y="599"/>
                </a:lnTo>
                <a:lnTo>
                  <a:pt x="80" y="616"/>
                </a:lnTo>
                <a:lnTo>
                  <a:pt x="74" y="636"/>
                </a:lnTo>
                <a:lnTo>
                  <a:pt x="64" y="678"/>
                </a:lnTo>
                <a:lnTo>
                  <a:pt x="52" y="727"/>
                </a:lnTo>
                <a:lnTo>
                  <a:pt x="52" y="727"/>
                </a:lnTo>
                <a:lnTo>
                  <a:pt x="49" y="734"/>
                </a:lnTo>
                <a:lnTo>
                  <a:pt x="47" y="739"/>
                </a:lnTo>
                <a:lnTo>
                  <a:pt x="45" y="741"/>
                </a:lnTo>
                <a:lnTo>
                  <a:pt x="42" y="744"/>
                </a:lnTo>
                <a:lnTo>
                  <a:pt x="42" y="744"/>
                </a:lnTo>
                <a:lnTo>
                  <a:pt x="35" y="745"/>
                </a:lnTo>
                <a:lnTo>
                  <a:pt x="27" y="747"/>
                </a:lnTo>
                <a:lnTo>
                  <a:pt x="22" y="749"/>
                </a:lnTo>
                <a:lnTo>
                  <a:pt x="17" y="752"/>
                </a:lnTo>
                <a:lnTo>
                  <a:pt x="12" y="755"/>
                </a:lnTo>
                <a:lnTo>
                  <a:pt x="9" y="760"/>
                </a:lnTo>
                <a:lnTo>
                  <a:pt x="9" y="760"/>
                </a:lnTo>
                <a:lnTo>
                  <a:pt x="3" y="770"/>
                </a:lnTo>
                <a:lnTo>
                  <a:pt x="0" y="776"/>
                </a:lnTo>
                <a:lnTo>
                  <a:pt x="0" y="781"/>
                </a:lnTo>
                <a:lnTo>
                  <a:pt x="0" y="784"/>
                </a:lnTo>
                <a:lnTo>
                  <a:pt x="0" y="784"/>
                </a:lnTo>
                <a:lnTo>
                  <a:pt x="0" y="796"/>
                </a:lnTo>
                <a:lnTo>
                  <a:pt x="0" y="803"/>
                </a:lnTo>
                <a:lnTo>
                  <a:pt x="3" y="810"/>
                </a:lnTo>
                <a:lnTo>
                  <a:pt x="3" y="810"/>
                </a:lnTo>
                <a:lnTo>
                  <a:pt x="6" y="816"/>
                </a:lnTo>
                <a:lnTo>
                  <a:pt x="10" y="821"/>
                </a:lnTo>
                <a:lnTo>
                  <a:pt x="15" y="825"/>
                </a:lnTo>
                <a:lnTo>
                  <a:pt x="20" y="827"/>
                </a:lnTo>
                <a:lnTo>
                  <a:pt x="32" y="828"/>
                </a:lnTo>
                <a:lnTo>
                  <a:pt x="32" y="828"/>
                </a:lnTo>
                <a:lnTo>
                  <a:pt x="23" y="841"/>
                </a:lnTo>
                <a:lnTo>
                  <a:pt x="18" y="851"/>
                </a:lnTo>
                <a:lnTo>
                  <a:pt x="18" y="854"/>
                </a:lnTo>
                <a:lnTo>
                  <a:pt x="18" y="856"/>
                </a:lnTo>
                <a:lnTo>
                  <a:pt x="20" y="856"/>
                </a:lnTo>
                <a:lnTo>
                  <a:pt x="20" y="856"/>
                </a:lnTo>
                <a:lnTo>
                  <a:pt x="22" y="856"/>
                </a:lnTo>
                <a:lnTo>
                  <a:pt x="26" y="854"/>
                </a:lnTo>
                <a:lnTo>
                  <a:pt x="35" y="850"/>
                </a:lnTo>
                <a:lnTo>
                  <a:pt x="46" y="843"/>
                </a:lnTo>
                <a:lnTo>
                  <a:pt x="46" y="843"/>
                </a:lnTo>
                <a:lnTo>
                  <a:pt x="53" y="838"/>
                </a:lnTo>
                <a:lnTo>
                  <a:pt x="59" y="834"/>
                </a:lnTo>
                <a:lnTo>
                  <a:pt x="65" y="831"/>
                </a:lnTo>
                <a:lnTo>
                  <a:pt x="65" y="831"/>
                </a:lnTo>
                <a:lnTo>
                  <a:pt x="76" y="820"/>
                </a:lnTo>
                <a:lnTo>
                  <a:pt x="82" y="813"/>
                </a:lnTo>
                <a:lnTo>
                  <a:pt x="86" y="804"/>
                </a:lnTo>
                <a:lnTo>
                  <a:pt x="86" y="804"/>
                </a:lnTo>
                <a:lnTo>
                  <a:pt x="95" y="785"/>
                </a:lnTo>
                <a:lnTo>
                  <a:pt x="95" y="785"/>
                </a:lnTo>
                <a:lnTo>
                  <a:pt x="104" y="746"/>
                </a:lnTo>
                <a:lnTo>
                  <a:pt x="104" y="746"/>
                </a:lnTo>
                <a:lnTo>
                  <a:pt x="106" y="741"/>
                </a:lnTo>
                <a:lnTo>
                  <a:pt x="109" y="728"/>
                </a:lnTo>
                <a:lnTo>
                  <a:pt x="117" y="709"/>
                </a:lnTo>
                <a:lnTo>
                  <a:pt x="123" y="697"/>
                </a:lnTo>
                <a:lnTo>
                  <a:pt x="131" y="685"/>
                </a:lnTo>
                <a:lnTo>
                  <a:pt x="131" y="685"/>
                </a:lnTo>
                <a:lnTo>
                  <a:pt x="139" y="672"/>
                </a:lnTo>
                <a:lnTo>
                  <a:pt x="146" y="659"/>
                </a:lnTo>
                <a:lnTo>
                  <a:pt x="158" y="633"/>
                </a:lnTo>
                <a:lnTo>
                  <a:pt x="168" y="607"/>
                </a:lnTo>
                <a:lnTo>
                  <a:pt x="177" y="587"/>
                </a:lnTo>
                <a:lnTo>
                  <a:pt x="177" y="587"/>
                </a:lnTo>
                <a:lnTo>
                  <a:pt x="185" y="569"/>
                </a:lnTo>
                <a:lnTo>
                  <a:pt x="187" y="567"/>
                </a:lnTo>
                <a:lnTo>
                  <a:pt x="189" y="565"/>
                </a:lnTo>
                <a:lnTo>
                  <a:pt x="189" y="565"/>
                </a:lnTo>
                <a:lnTo>
                  <a:pt x="211" y="536"/>
                </a:lnTo>
                <a:lnTo>
                  <a:pt x="228" y="512"/>
                </a:lnTo>
                <a:lnTo>
                  <a:pt x="228" y="512"/>
                </a:lnTo>
                <a:lnTo>
                  <a:pt x="228" y="513"/>
                </a:lnTo>
                <a:lnTo>
                  <a:pt x="230" y="513"/>
                </a:lnTo>
                <a:lnTo>
                  <a:pt x="234" y="506"/>
                </a:lnTo>
                <a:lnTo>
                  <a:pt x="234" y="506"/>
                </a:lnTo>
                <a:lnTo>
                  <a:pt x="252" y="481"/>
                </a:lnTo>
                <a:lnTo>
                  <a:pt x="258" y="474"/>
                </a:lnTo>
                <a:lnTo>
                  <a:pt x="263" y="468"/>
                </a:lnTo>
                <a:lnTo>
                  <a:pt x="269" y="463"/>
                </a:lnTo>
                <a:lnTo>
                  <a:pt x="273" y="462"/>
                </a:lnTo>
                <a:lnTo>
                  <a:pt x="273" y="462"/>
                </a:lnTo>
                <a:lnTo>
                  <a:pt x="279" y="462"/>
                </a:lnTo>
                <a:lnTo>
                  <a:pt x="283" y="464"/>
                </a:lnTo>
                <a:lnTo>
                  <a:pt x="286" y="469"/>
                </a:lnTo>
                <a:lnTo>
                  <a:pt x="288" y="477"/>
                </a:lnTo>
                <a:lnTo>
                  <a:pt x="288" y="477"/>
                </a:lnTo>
                <a:lnTo>
                  <a:pt x="291" y="489"/>
                </a:lnTo>
                <a:lnTo>
                  <a:pt x="292" y="504"/>
                </a:lnTo>
                <a:lnTo>
                  <a:pt x="294" y="517"/>
                </a:lnTo>
                <a:lnTo>
                  <a:pt x="295" y="523"/>
                </a:lnTo>
                <a:lnTo>
                  <a:pt x="298" y="528"/>
                </a:lnTo>
                <a:lnTo>
                  <a:pt x="298" y="528"/>
                </a:lnTo>
                <a:lnTo>
                  <a:pt x="302" y="536"/>
                </a:lnTo>
                <a:lnTo>
                  <a:pt x="308" y="543"/>
                </a:lnTo>
                <a:lnTo>
                  <a:pt x="313" y="550"/>
                </a:lnTo>
                <a:lnTo>
                  <a:pt x="316" y="555"/>
                </a:lnTo>
                <a:lnTo>
                  <a:pt x="317" y="560"/>
                </a:lnTo>
                <a:lnTo>
                  <a:pt x="317" y="560"/>
                </a:lnTo>
                <a:lnTo>
                  <a:pt x="325" y="586"/>
                </a:lnTo>
                <a:lnTo>
                  <a:pt x="332" y="605"/>
                </a:lnTo>
                <a:lnTo>
                  <a:pt x="332" y="605"/>
                </a:lnTo>
                <a:lnTo>
                  <a:pt x="335" y="611"/>
                </a:lnTo>
                <a:lnTo>
                  <a:pt x="339" y="616"/>
                </a:lnTo>
                <a:lnTo>
                  <a:pt x="343" y="622"/>
                </a:lnTo>
                <a:lnTo>
                  <a:pt x="344" y="627"/>
                </a:lnTo>
                <a:lnTo>
                  <a:pt x="344" y="627"/>
                </a:lnTo>
                <a:lnTo>
                  <a:pt x="347" y="633"/>
                </a:lnTo>
                <a:lnTo>
                  <a:pt x="349" y="637"/>
                </a:lnTo>
                <a:lnTo>
                  <a:pt x="351" y="643"/>
                </a:lnTo>
                <a:lnTo>
                  <a:pt x="353" y="652"/>
                </a:lnTo>
                <a:lnTo>
                  <a:pt x="353" y="652"/>
                </a:lnTo>
                <a:lnTo>
                  <a:pt x="350" y="666"/>
                </a:lnTo>
                <a:lnTo>
                  <a:pt x="349" y="675"/>
                </a:lnTo>
                <a:lnTo>
                  <a:pt x="349" y="675"/>
                </a:lnTo>
                <a:lnTo>
                  <a:pt x="350" y="685"/>
                </a:lnTo>
                <a:lnTo>
                  <a:pt x="351" y="703"/>
                </a:lnTo>
                <a:lnTo>
                  <a:pt x="351" y="703"/>
                </a:lnTo>
                <a:lnTo>
                  <a:pt x="350" y="716"/>
                </a:lnTo>
                <a:lnTo>
                  <a:pt x="349" y="726"/>
                </a:lnTo>
                <a:lnTo>
                  <a:pt x="347" y="732"/>
                </a:lnTo>
                <a:lnTo>
                  <a:pt x="344" y="735"/>
                </a:lnTo>
                <a:lnTo>
                  <a:pt x="344" y="735"/>
                </a:lnTo>
                <a:lnTo>
                  <a:pt x="336" y="757"/>
                </a:lnTo>
                <a:lnTo>
                  <a:pt x="317" y="801"/>
                </a:lnTo>
                <a:lnTo>
                  <a:pt x="289" y="866"/>
                </a:lnTo>
                <a:lnTo>
                  <a:pt x="289" y="866"/>
                </a:lnTo>
                <a:lnTo>
                  <a:pt x="277" y="876"/>
                </a:lnTo>
                <a:lnTo>
                  <a:pt x="249" y="897"/>
                </a:lnTo>
                <a:lnTo>
                  <a:pt x="232" y="911"/>
                </a:lnTo>
                <a:lnTo>
                  <a:pt x="215" y="925"/>
                </a:lnTo>
                <a:lnTo>
                  <a:pt x="200" y="939"/>
                </a:lnTo>
                <a:lnTo>
                  <a:pt x="185" y="954"/>
                </a:lnTo>
                <a:lnTo>
                  <a:pt x="185" y="954"/>
                </a:lnTo>
                <a:lnTo>
                  <a:pt x="174" y="969"/>
                </a:lnTo>
                <a:lnTo>
                  <a:pt x="163" y="985"/>
                </a:lnTo>
                <a:lnTo>
                  <a:pt x="140" y="1017"/>
                </a:lnTo>
                <a:lnTo>
                  <a:pt x="98" y="1082"/>
                </a:lnTo>
                <a:lnTo>
                  <a:pt x="98" y="1082"/>
                </a:lnTo>
                <a:lnTo>
                  <a:pt x="60" y="1142"/>
                </a:lnTo>
                <a:lnTo>
                  <a:pt x="48" y="1160"/>
                </a:lnTo>
                <a:lnTo>
                  <a:pt x="48" y="1160"/>
                </a:lnTo>
                <a:lnTo>
                  <a:pt x="48" y="1159"/>
                </a:lnTo>
                <a:lnTo>
                  <a:pt x="47" y="1159"/>
                </a:lnTo>
                <a:lnTo>
                  <a:pt x="45" y="1159"/>
                </a:lnTo>
                <a:lnTo>
                  <a:pt x="39" y="1164"/>
                </a:lnTo>
                <a:lnTo>
                  <a:pt x="39" y="1164"/>
                </a:lnTo>
                <a:lnTo>
                  <a:pt x="32" y="1171"/>
                </a:lnTo>
                <a:lnTo>
                  <a:pt x="22" y="1183"/>
                </a:lnTo>
                <a:lnTo>
                  <a:pt x="14" y="1196"/>
                </a:lnTo>
                <a:lnTo>
                  <a:pt x="10" y="1202"/>
                </a:lnTo>
                <a:lnTo>
                  <a:pt x="8" y="1209"/>
                </a:lnTo>
                <a:lnTo>
                  <a:pt x="8" y="1209"/>
                </a:lnTo>
                <a:lnTo>
                  <a:pt x="5" y="1216"/>
                </a:lnTo>
                <a:lnTo>
                  <a:pt x="4" y="1224"/>
                </a:lnTo>
                <a:lnTo>
                  <a:pt x="4" y="1233"/>
                </a:lnTo>
                <a:lnTo>
                  <a:pt x="5" y="1240"/>
                </a:lnTo>
                <a:lnTo>
                  <a:pt x="6" y="1248"/>
                </a:lnTo>
                <a:lnTo>
                  <a:pt x="8" y="1254"/>
                </a:lnTo>
                <a:lnTo>
                  <a:pt x="11" y="1259"/>
                </a:lnTo>
                <a:lnTo>
                  <a:pt x="15" y="1263"/>
                </a:lnTo>
                <a:lnTo>
                  <a:pt x="15" y="1263"/>
                </a:lnTo>
                <a:lnTo>
                  <a:pt x="21" y="1264"/>
                </a:lnTo>
                <a:lnTo>
                  <a:pt x="32" y="1265"/>
                </a:lnTo>
                <a:lnTo>
                  <a:pt x="58" y="1267"/>
                </a:lnTo>
                <a:lnTo>
                  <a:pt x="83" y="1267"/>
                </a:lnTo>
                <a:lnTo>
                  <a:pt x="92" y="1266"/>
                </a:lnTo>
                <a:lnTo>
                  <a:pt x="98" y="1264"/>
                </a:lnTo>
                <a:lnTo>
                  <a:pt x="98" y="1264"/>
                </a:lnTo>
                <a:lnTo>
                  <a:pt x="102" y="1260"/>
                </a:lnTo>
                <a:lnTo>
                  <a:pt x="104" y="1254"/>
                </a:lnTo>
                <a:lnTo>
                  <a:pt x="106" y="1241"/>
                </a:lnTo>
                <a:lnTo>
                  <a:pt x="107" y="1227"/>
                </a:lnTo>
                <a:lnTo>
                  <a:pt x="109" y="1221"/>
                </a:lnTo>
                <a:lnTo>
                  <a:pt x="111" y="1218"/>
                </a:lnTo>
                <a:lnTo>
                  <a:pt x="111" y="1218"/>
                </a:lnTo>
                <a:lnTo>
                  <a:pt x="123" y="1209"/>
                </a:lnTo>
                <a:lnTo>
                  <a:pt x="128" y="1205"/>
                </a:lnTo>
                <a:lnTo>
                  <a:pt x="133" y="1199"/>
                </a:lnTo>
                <a:lnTo>
                  <a:pt x="133" y="1199"/>
                </a:lnTo>
                <a:lnTo>
                  <a:pt x="134" y="1197"/>
                </a:lnTo>
                <a:lnTo>
                  <a:pt x="134" y="1193"/>
                </a:lnTo>
                <a:lnTo>
                  <a:pt x="134" y="1186"/>
                </a:lnTo>
                <a:lnTo>
                  <a:pt x="134" y="1180"/>
                </a:lnTo>
                <a:lnTo>
                  <a:pt x="133" y="1177"/>
                </a:lnTo>
                <a:lnTo>
                  <a:pt x="133" y="1177"/>
                </a:lnTo>
                <a:lnTo>
                  <a:pt x="135" y="1173"/>
                </a:lnTo>
                <a:lnTo>
                  <a:pt x="144" y="1164"/>
                </a:lnTo>
                <a:lnTo>
                  <a:pt x="174" y="1133"/>
                </a:lnTo>
                <a:lnTo>
                  <a:pt x="212" y="1096"/>
                </a:lnTo>
                <a:lnTo>
                  <a:pt x="248" y="1062"/>
                </a:lnTo>
                <a:lnTo>
                  <a:pt x="248" y="1062"/>
                </a:lnTo>
                <a:lnTo>
                  <a:pt x="306" y="1010"/>
                </a:lnTo>
                <a:lnTo>
                  <a:pt x="331" y="988"/>
                </a:lnTo>
                <a:lnTo>
                  <a:pt x="351" y="974"/>
                </a:lnTo>
                <a:lnTo>
                  <a:pt x="351" y="974"/>
                </a:lnTo>
                <a:lnTo>
                  <a:pt x="376" y="957"/>
                </a:lnTo>
                <a:lnTo>
                  <a:pt x="386" y="951"/>
                </a:lnTo>
                <a:lnTo>
                  <a:pt x="396" y="943"/>
                </a:lnTo>
                <a:lnTo>
                  <a:pt x="396" y="943"/>
                </a:lnTo>
                <a:lnTo>
                  <a:pt x="415" y="925"/>
                </a:lnTo>
                <a:lnTo>
                  <a:pt x="448" y="897"/>
                </a:lnTo>
                <a:lnTo>
                  <a:pt x="493" y="860"/>
                </a:lnTo>
                <a:lnTo>
                  <a:pt x="493" y="860"/>
                </a:lnTo>
                <a:lnTo>
                  <a:pt x="516" y="888"/>
                </a:lnTo>
                <a:lnTo>
                  <a:pt x="534" y="911"/>
                </a:lnTo>
                <a:lnTo>
                  <a:pt x="541" y="921"/>
                </a:lnTo>
                <a:lnTo>
                  <a:pt x="546" y="930"/>
                </a:lnTo>
                <a:lnTo>
                  <a:pt x="546" y="930"/>
                </a:lnTo>
                <a:lnTo>
                  <a:pt x="550" y="938"/>
                </a:lnTo>
                <a:lnTo>
                  <a:pt x="553" y="948"/>
                </a:lnTo>
                <a:lnTo>
                  <a:pt x="560" y="969"/>
                </a:lnTo>
                <a:lnTo>
                  <a:pt x="566" y="991"/>
                </a:lnTo>
                <a:lnTo>
                  <a:pt x="569" y="999"/>
                </a:lnTo>
                <a:lnTo>
                  <a:pt x="572" y="1006"/>
                </a:lnTo>
                <a:lnTo>
                  <a:pt x="572" y="1006"/>
                </a:lnTo>
                <a:lnTo>
                  <a:pt x="577" y="1013"/>
                </a:lnTo>
                <a:lnTo>
                  <a:pt x="587" y="1024"/>
                </a:lnTo>
                <a:lnTo>
                  <a:pt x="608" y="1051"/>
                </a:lnTo>
                <a:lnTo>
                  <a:pt x="632" y="1081"/>
                </a:lnTo>
                <a:lnTo>
                  <a:pt x="641" y="1094"/>
                </a:lnTo>
                <a:lnTo>
                  <a:pt x="649" y="1106"/>
                </a:lnTo>
                <a:lnTo>
                  <a:pt x="682" y="1174"/>
                </a:lnTo>
                <a:lnTo>
                  <a:pt x="682" y="1174"/>
                </a:lnTo>
                <a:lnTo>
                  <a:pt x="676" y="1221"/>
                </a:lnTo>
                <a:lnTo>
                  <a:pt x="676" y="1221"/>
                </a:lnTo>
                <a:lnTo>
                  <a:pt x="674" y="1230"/>
                </a:lnTo>
                <a:lnTo>
                  <a:pt x="671" y="1239"/>
                </a:lnTo>
                <a:lnTo>
                  <a:pt x="670" y="1244"/>
                </a:lnTo>
                <a:lnTo>
                  <a:pt x="671" y="1248"/>
                </a:lnTo>
                <a:lnTo>
                  <a:pt x="672" y="1253"/>
                </a:lnTo>
                <a:lnTo>
                  <a:pt x="676" y="1259"/>
                </a:lnTo>
                <a:lnTo>
                  <a:pt x="676" y="1259"/>
                </a:lnTo>
                <a:lnTo>
                  <a:pt x="678" y="1263"/>
                </a:lnTo>
                <a:lnTo>
                  <a:pt x="683" y="1264"/>
                </a:lnTo>
                <a:lnTo>
                  <a:pt x="693" y="1267"/>
                </a:lnTo>
                <a:lnTo>
                  <a:pt x="707" y="1270"/>
                </a:lnTo>
                <a:lnTo>
                  <a:pt x="721" y="1270"/>
                </a:lnTo>
                <a:lnTo>
                  <a:pt x="737" y="1269"/>
                </a:lnTo>
                <a:lnTo>
                  <a:pt x="751" y="1267"/>
                </a:lnTo>
                <a:lnTo>
                  <a:pt x="764" y="1264"/>
                </a:lnTo>
                <a:lnTo>
                  <a:pt x="775" y="1260"/>
                </a:lnTo>
                <a:lnTo>
                  <a:pt x="775" y="1260"/>
                </a:lnTo>
                <a:lnTo>
                  <a:pt x="789" y="1255"/>
                </a:lnTo>
                <a:lnTo>
                  <a:pt x="799" y="1251"/>
                </a:lnTo>
                <a:lnTo>
                  <a:pt x="801" y="1248"/>
                </a:lnTo>
                <a:lnTo>
                  <a:pt x="803" y="1246"/>
                </a:lnTo>
                <a:lnTo>
                  <a:pt x="804" y="1244"/>
                </a:lnTo>
                <a:lnTo>
                  <a:pt x="805" y="1240"/>
                </a:lnTo>
                <a:lnTo>
                  <a:pt x="805" y="1240"/>
                </a:lnTo>
                <a:lnTo>
                  <a:pt x="804" y="1235"/>
                </a:lnTo>
                <a:lnTo>
                  <a:pt x="803" y="1229"/>
                </a:lnTo>
                <a:lnTo>
                  <a:pt x="797" y="1218"/>
                </a:lnTo>
                <a:lnTo>
                  <a:pt x="789" y="1209"/>
                </a:lnTo>
                <a:lnTo>
                  <a:pt x="786" y="1202"/>
                </a:lnTo>
                <a:lnTo>
                  <a:pt x="786" y="1202"/>
                </a:lnTo>
                <a:lnTo>
                  <a:pt x="785" y="1192"/>
                </a:lnTo>
                <a:lnTo>
                  <a:pt x="782" y="1185"/>
                </a:lnTo>
                <a:lnTo>
                  <a:pt x="777" y="1172"/>
                </a:lnTo>
                <a:lnTo>
                  <a:pt x="777" y="1172"/>
                </a:lnTo>
                <a:lnTo>
                  <a:pt x="772" y="1159"/>
                </a:lnTo>
                <a:lnTo>
                  <a:pt x="770" y="1150"/>
                </a:lnTo>
                <a:lnTo>
                  <a:pt x="769" y="1149"/>
                </a:lnTo>
                <a:lnTo>
                  <a:pt x="769" y="1148"/>
                </a:lnTo>
                <a:lnTo>
                  <a:pt x="764" y="1148"/>
                </a:lnTo>
                <a:lnTo>
                  <a:pt x="764" y="1148"/>
                </a:lnTo>
                <a:lnTo>
                  <a:pt x="762" y="1149"/>
                </a:lnTo>
                <a:lnTo>
                  <a:pt x="761" y="1150"/>
                </a:lnTo>
                <a:lnTo>
                  <a:pt x="760" y="1153"/>
                </a:lnTo>
                <a:lnTo>
                  <a:pt x="757" y="1150"/>
                </a:lnTo>
                <a:lnTo>
                  <a:pt x="752" y="1139"/>
                </a:lnTo>
                <a:lnTo>
                  <a:pt x="752" y="1139"/>
                </a:lnTo>
                <a:lnTo>
                  <a:pt x="742" y="1116"/>
                </a:lnTo>
                <a:lnTo>
                  <a:pt x="730" y="1085"/>
                </a:lnTo>
                <a:lnTo>
                  <a:pt x="724" y="1069"/>
                </a:lnTo>
                <a:lnTo>
                  <a:pt x="719" y="1051"/>
                </a:lnTo>
                <a:lnTo>
                  <a:pt x="715" y="1036"/>
                </a:lnTo>
                <a:lnTo>
                  <a:pt x="714" y="1019"/>
                </a:lnTo>
                <a:lnTo>
                  <a:pt x="714" y="1019"/>
                </a:lnTo>
                <a:lnTo>
                  <a:pt x="713" y="1002"/>
                </a:lnTo>
                <a:lnTo>
                  <a:pt x="711" y="983"/>
                </a:lnTo>
                <a:lnTo>
                  <a:pt x="706" y="963"/>
                </a:lnTo>
                <a:lnTo>
                  <a:pt x="701" y="943"/>
                </a:lnTo>
                <a:lnTo>
                  <a:pt x="690" y="909"/>
                </a:lnTo>
                <a:lnTo>
                  <a:pt x="686" y="897"/>
                </a:lnTo>
                <a:lnTo>
                  <a:pt x="682" y="891"/>
                </a:lnTo>
                <a:lnTo>
                  <a:pt x="682" y="891"/>
                </a:lnTo>
                <a:lnTo>
                  <a:pt x="635" y="828"/>
                </a:lnTo>
                <a:lnTo>
                  <a:pt x="635" y="828"/>
                </a:lnTo>
                <a:lnTo>
                  <a:pt x="641" y="823"/>
                </a:lnTo>
                <a:lnTo>
                  <a:pt x="650" y="817"/>
                </a:lnTo>
                <a:lnTo>
                  <a:pt x="659" y="809"/>
                </a:lnTo>
                <a:lnTo>
                  <a:pt x="669" y="800"/>
                </a:lnTo>
                <a:lnTo>
                  <a:pt x="678" y="788"/>
                </a:lnTo>
                <a:lnTo>
                  <a:pt x="688" y="773"/>
                </a:lnTo>
                <a:lnTo>
                  <a:pt x="692" y="765"/>
                </a:lnTo>
                <a:lnTo>
                  <a:pt x="694" y="757"/>
                </a:lnTo>
                <a:lnTo>
                  <a:pt x="694" y="757"/>
                </a:lnTo>
                <a:lnTo>
                  <a:pt x="700" y="739"/>
                </a:lnTo>
                <a:lnTo>
                  <a:pt x="705" y="721"/>
                </a:lnTo>
                <a:lnTo>
                  <a:pt x="708" y="703"/>
                </a:lnTo>
                <a:lnTo>
                  <a:pt x="711" y="684"/>
                </a:lnTo>
                <a:lnTo>
                  <a:pt x="712" y="666"/>
                </a:lnTo>
                <a:lnTo>
                  <a:pt x="712" y="649"/>
                </a:lnTo>
                <a:lnTo>
                  <a:pt x="709" y="634"/>
                </a:lnTo>
                <a:lnTo>
                  <a:pt x="705" y="619"/>
                </a:lnTo>
                <a:lnTo>
                  <a:pt x="705" y="619"/>
                </a:lnTo>
                <a:lnTo>
                  <a:pt x="696" y="597"/>
                </a:lnTo>
                <a:lnTo>
                  <a:pt x="688" y="581"/>
                </a:lnTo>
                <a:lnTo>
                  <a:pt x="681" y="567"/>
                </a:lnTo>
                <a:lnTo>
                  <a:pt x="681" y="567"/>
                </a:lnTo>
                <a:lnTo>
                  <a:pt x="661" y="526"/>
                </a:lnTo>
                <a:lnTo>
                  <a:pt x="639" y="482"/>
                </a:lnTo>
                <a:lnTo>
                  <a:pt x="639" y="482"/>
                </a:lnTo>
                <a:lnTo>
                  <a:pt x="631" y="451"/>
                </a:lnTo>
                <a:lnTo>
                  <a:pt x="631" y="451"/>
                </a:lnTo>
                <a:lnTo>
                  <a:pt x="672" y="465"/>
                </a:lnTo>
                <a:lnTo>
                  <a:pt x="721" y="482"/>
                </a:lnTo>
                <a:lnTo>
                  <a:pt x="721" y="482"/>
                </a:lnTo>
                <a:lnTo>
                  <a:pt x="732" y="486"/>
                </a:lnTo>
                <a:lnTo>
                  <a:pt x="743" y="488"/>
                </a:lnTo>
                <a:lnTo>
                  <a:pt x="757" y="491"/>
                </a:lnTo>
                <a:lnTo>
                  <a:pt x="757" y="491"/>
                </a:lnTo>
                <a:lnTo>
                  <a:pt x="762" y="487"/>
                </a:lnTo>
                <a:lnTo>
                  <a:pt x="769" y="476"/>
                </a:lnTo>
                <a:lnTo>
                  <a:pt x="780" y="462"/>
                </a:lnTo>
                <a:lnTo>
                  <a:pt x="780" y="462"/>
                </a:lnTo>
                <a:lnTo>
                  <a:pt x="782" y="463"/>
                </a:lnTo>
                <a:lnTo>
                  <a:pt x="794" y="467"/>
                </a:lnTo>
                <a:lnTo>
                  <a:pt x="820" y="471"/>
                </a:lnTo>
                <a:lnTo>
                  <a:pt x="866" y="479"/>
                </a:lnTo>
                <a:lnTo>
                  <a:pt x="866" y="479"/>
                </a:lnTo>
                <a:lnTo>
                  <a:pt x="896" y="485"/>
                </a:lnTo>
                <a:lnTo>
                  <a:pt x="929" y="492"/>
                </a:lnTo>
                <a:lnTo>
                  <a:pt x="995" y="507"/>
                </a:lnTo>
                <a:lnTo>
                  <a:pt x="1048" y="523"/>
                </a:lnTo>
                <a:lnTo>
                  <a:pt x="1065" y="529"/>
                </a:lnTo>
                <a:lnTo>
                  <a:pt x="1073" y="532"/>
                </a:lnTo>
                <a:lnTo>
                  <a:pt x="1073" y="532"/>
                </a:lnTo>
                <a:lnTo>
                  <a:pt x="1087" y="539"/>
                </a:lnTo>
                <a:lnTo>
                  <a:pt x="1107" y="549"/>
                </a:lnTo>
                <a:lnTo>
                  <a:pt x="1134" y="561"/>
                </a:lnTo>
                <a:lnTo>
                  <a:pt x="1134" y="561"/>
                </a:lnTo>
                <a:lnTo>
                  <a:pt x="1143" y="572"/>
                </a:lnTo>
                <a:lnTo>
                  <a:pt x="1152" y="580"/>
                </a:lnTo>
                <a:lnTo>
                  <a:pt x="1158" y="585"/>
                </a:lnTo>
                <a:lnTo>
                  <a:pt x="1165" y="588"/>
                </a:lnTo>
                <a:lnTo>
                  <a:pt x="1165" y="588"/>
                </a:lnTo>
                <a:lnTo>
                  <a:pt x="1177" y="597"/>
                </a:lnTo>
                <a:lnTo>
                  <a:pt x="1190" y="604"/>
                </a:lnTo>
                <a:lnTo>
                  <a:pt x="1199" y="607"/>
                </a:lnTo>
                <a:lnTo>
                  <a:pt x="1208" y="610"/>
                </a:lnTo>
                <a:lnTo>
                  <a:pt x="1220" y="612"/>
                </a:lnTo>
                <a:lnTo>
                  <a:pt x="1235" y="613"/>
                </a:lnTo>
                <a:lnTo>
                  <a:pt x="1235" y="613"/>
                </a:lnTo>
                <a:lnTo>
                  <a:pt x="1243" y="613"/>
                </a:lnTo>
                <a:lnTo>
                  <a:pt x="1250" y="612"/>
                </a:lnTo>
                <a:lnTo>
                  <a:pt x="1257" y="611"/>
                </a:lnTo>
                <a:lnTo>
                  <a:pt x="1263" y="609"/>
                </a:lnTo>
                <a:lnTo>
                  <a:pt x="1274" y="603"/>
                </a:lnTo>
                <a:lnTo>
                  <a:pt x="1284" y="594"/>
                </a:lnTo>
                <a:lnTo>
                  <a:pt x="1291" y="586"/>
                </a:lnTo>
                <a:lnTo>
                  <a:pt x="1298" y="576"/>
                </a:lnTo>
                <a:lnTo>
                  <a:pt x="1305" y="561"/>
                </a:lnTo>
                <a:lnTo>
                  <a:pt x="1305" y="561"/>
                </a:lnTo>
                <a:lnTo>
                  <a:pt x="1307" y="555"/>
                </a:lnTo>
                <a:lnTo>
                  <a:pt x="1309" y="548"/>
                </a:lnTo>
                <a:lnTo>
                  <a:pt x="1309" y="541"/>
                </a:lnTo>
                <a:lnTo>
                  <a:pt x="1307" y="533"/>
                </a:lnTo>
                <a:lnTo>
                  <a:pt x="1305" y="522"/>
                </a:lnTo>
                <a:lnTo>
                  <a:pt x="1303" y="517"/>
                </a:lnTo>
                <a:lnTo>
                  <a:pt x="1294" y="514"/>
                </a:lnTo>
                <a:lnTo>
                  <a:pt x="1294" y="514"/>
                </a:lnTo>
                <a:lnTo>
                  <a:pt x="1284" y="482"/>
                </a:lnTo>
                <a:lnTo>
                  <a:pt x="1284" y="482"/>
                </a:lnTo>
                <a:lnTo>
                  <a:pt x="1280" y="475"/>
                </a:lnTo>
                <a:lnTo>
                  <a:pt x="1275" y="467"/>
                </a:lnTo>
                <a:lnTo>
                  <a:pt x="1267" y="457"/>
                </a:lnTo>
                <a:lnTo>
                  <a:pt x="1267" y="457"/>
                </a:lnTo>
                <a:lnTo>
                  <a:pt x="1264" y="451"/>
                </a:lnTo>
                <a:lnTo>
                  <a:pt x="1254" y="433"/>
                </a:lnTo>
                <a:lnTo>
                  <a:pt x="1254" y="433"/>
                </a:lnTo>
                <a:lnTo>
                  <a:pt x="1247" y="422"/>
                </a:lnTo>
                <a:lnTo>
                  <a:pt x="1242" y="415"/>
                </a:lnTo>
                <a:lnTo>
                  <a:pt x="1242" y="415"/>
                </a:lnTo>
                <a:lnTo>
                  <a:pt x="1239" y="409"/>
                </a:lnTo>
                <a:lnTo>
                  <a:pt x="1237" y="402"/>
                </a:lnTo>
                <a:lnTo>
                  <a:pt x="1232" y="385"/>
                </a:lnTo>
                <a:lnTo>
                  <a:pt x="1229" y="378"/>
                </a:lnTo>
                <a:lnTo>
                  <a:pt x="1224" y="372"/>
                </a:lnTo>
                <a:lnTo>
                  <a:pt x="1221" y="370"/>
                </a:lnTo>
                <a:lnTo>
                  <a:pt x="1218" y="368"/>
                </a:lnTo>
                <a:lnTo>
                  <a:pt x="1214" y="368"/>
                </a:lnTo>
                <a:lnTo>
                  <a:pt x="1210" y="368"/>
                </a:lnTo>
                <a:lnTo>
                  <a:pt x="1210" y="368"/>
                </a:lnTo>
                <a:lnTo>
                  <a:pt x="1205" y="369"/>
                </a:lnTo>
                <a:lnTo>
                  <a:pt x="1200" y="371"/>
                </a:lnTo>
                <a:lnTo>
                  <a:pt x="1196" y="374"/>
                </a:lnTo>
                <a:lnTo>
                  <a:pt x="1192" y="377"/>
                </a:lnTo>
                <a:lnTo>
                  <a:pt x="1186" y="387"/>
                </a:lnTo>
                <a:lnTo>
                  <a:pt x="1180" y="399"/>
                </a:lnTo>
                <a:lnTo>
                  <a:pt x="1176" y="409"/>
                </a:lnTo>
                <a:lnTo>
                  <a:pt x="1173" y="421"/>
                </a:lnTo>
                <a:lnTo>
                  <a:pt x="1167" y="439"/>
                </a:lnTo>
                <a:lnTo>
                  <a:pt x="1167" y="439"/>
                </a:lnTo>
                <a:lnTo>
                  <a:pt x="1161" y="451"/>
                </a:lnTo>
                <a:lnTo>
                  <a:pt x="1155" y="462"/>
                </a:lnTo>
                <a:lnTo>
                  <a:pt x="1146" y="473"/>
                </a:lnTo>
                <a:lnTo>
                  <a:pt x="1146" y="485"/>
                </a:lnTo>
                <a:lnTo>
                  <a:pt x="1146" y="485"/>
                </a:lnTo>
                <a:lnTo>
                  <a:pt x="1137" y="487"/>
                </a:lnTo>
                <a:lnTo>
                  <a:pt x="1128" y="488"/>
                </a:lnTo>
                <a:lnTo>
                  <a:pt x="1122" y="488"/>
                </a:lnTo>
                <a:lnTo>
                  <a:pt x="1122" y="488"/>
                </a:lnTo>
                <a:lnTo>
                  <a:pt x="1114" y="486"/>
                </a:lnTo>
                <a:lnTo>
                  <a:pt x="1110" y="485"/>
                </a:lnTo>
                <a:lnTo>
                  <a:pt x="1110" y="485"/>
                </a:lnTo>
                <a:lnTo>
                  <a:pt x="1090" y="477"/>
                </a:lnTo>
                <a:lnTo>
                  <a:pt x="1041" y="459"/>
                </a:lnTo>
                <a:lnTo>
                  <a:pt x="986" y="442"/>
                </a:lnTo>
                <a:lnTo>
                  <a:pt x="961" y="434"/>
                </a:lnTo>
                <a:lnTo>
                  <a:pt x="942" y="430"/>
                </a:lnTo>
                <a:lnTo>
                  <a:pt x="942" y="430"/>
                </a:lnTo>
                <a:lnTo>
                  <a:pt x="925" y="426"/>
                </a:lnTo>
                <a:lnTo>
                  <a:pt x="906" y="420"/>
                </a:lnTo>
                <a:lnTo>
                  <a:pt x="887" y="414"/>
                </a:lnTo>
                <a:lnTo>
                  <a:pt x="869" y="406"/>
                </a:lnTo>
                <a:lnTo>
                  <a:pt x="841" y="393"/>
                </a:lnTo>
                <a:lnTo>
                  <a:pt x="829" y="387"/>
                </a:lnTo>
                <a:lnTo>
                  <a:pt x="829" y="387"/>
                </a:lnTo>
                <a:lnTo>
                  <a:pt x="828" y="382"/>
                </a:lnTo>
                <a:lnTo>
                  <a:pt x="825" y="378"/>
                </a:lnTo>
                <a:lnTo>
                  <a:pt x="822" y="375"/>
                </a:lnTo>
                <a:lnTo>
                  <a:pt x="822" y="375"/>
                </a:lnTo>
                <a:lnTo>
                  <a:pt x="787" y="359"/>
                </a:lnTo>
                <a:lnTo>
                  <a:pt x="743" y="341"/>
                </a:lnTo>
                <a:lnTo>
                  <a:pt x="743" y="341"/>
                </a:lnTo>
                <a:lnTo>
                  <a:pt x="721" y="331"/>
                </a:lnTo>
                <a:lnTo>
                  <a:pt x="690" y="314"/>
                </a:lnTo>
                <a:lnTo>
                  <a:pt x="652" y="291"/>
                </a:lnTo>
                <a:lnTo>
                  <a:pt x="652" y="291"/>
                </a:lnTo>
                <a:lnTo>
                  <a:pt x="650" y="289"/>
                </a:lnTo>
                <a:lnTo>
                  <a:pt x="645" y="283"/>
                </a:lnTo>
                <a:lnTo>
                  <a:pt x="637" y="275"/>
                </a:lnTo>
                <a:lnTo>
                  <a:pt x="631" y="270"/>
                </a:lnTo>
                <a:lnTo>
                  <a:pt x="625" y="265"/>
                </a:lnTo>
                <a:lnTo>
                  <a:pt x="625" y="265"/>
                </a:lnTo>
                <a:lnTo>
                  <a:pt x="610" y="258"/>
                </a:lnTo>
                <a:lnTo>
                  <a:pt x="600" y="254"/>
                </a:lnTo>
                <a:lnTo>
                  <a:pt x="590" y="252"/>
                </a:lnTo>
                <a:lnTo>
                  <a:pt x="587" y="252"/>
                </a:lnTo>
                <a:lnTo>
                  <a:pt x="587" y="252"/>
                </a:lnTo>
                <a:lnTo>
                  <a:pt x="589" y="246"/>
                </a:lnTo>
                <a:lnTo>
                  <a:pt x="592" y="238"/>
                </a:lnTo>
                <a:lnTo>
                  <a:pt x="592" y="238"/>
                </a:lnTo>
                <a:lnTo>
                  <a:pt x="592" y="236"/>
                </a:lnTo>
                <a:lnTo>
                  <a:pt x="595" y="234"/>
                </a:lnTo>
                <a:lnTo>
                  <a:pt x="597" y="232"/>
                </a:lnTo>
                <a:lnTo>
                  <a:pt x="598" y="228"/>
                </a:lnTo>
                <a:lnTo>
                  <a:pt x="598" y="228"/>
                </a:lnTo>
                <a:lnTo>
                  <a:pt x="598" y="212"/>
                </a:lnTo>
                <a:lnTo>
                  <a:pt x="600" y="203"/>
                </a:lnTo>
                <a:lnTo>
                  <a:pt x="600" y="199"/>
                </a:lnTo>
                <a:lnTo>
                  <a:pt x="601" y="198"/>
                </a:lnTo>
                <a:lnTo>
                  <a:pt x="601" y="198"/>
                </a:lnTo>
                <a:lnTo>
                  <a:pt x="610" y="192"/>
                </a:lnTo>
                <a:lnTo>
                  <a:pt x="614" y="187"/>
                </a:lnTo>
                <a:lnTo>
                  <a:pt x="615" y="185"/>
                </a:lnTo>
                <a:lnTo>
                  <a:pt x="615" y="183"/>
                </a:lnTo>
                <a:lnTo>
                  <a:pt x="615" y="183"/>
                </a:lnTo>
                <a:lnTo>
                  <a:pt x="612" y="178"/>
                </a:lnTo>
                <a:lnTo>
                  <a:pt x="607" y="172"/>
                </a:lnTo>
                <a:lnTo>
                  <a:pt x="602" y="165"/>
                </a:lnTo>
                <a:lnTo>
                  <a:pt x="601" y="160"/>
                </a:lnTo>
                <a:lnTo>
                  <a:pt x="600" y="155"/>
                </a:lnTo>
                <a:lnTo>
                  <a:pt x="600" y="155"/>
                </a:lnTo>
                <a:lnTo>
                  <a:pt x="600" y="146"/>
                </a:lnTo>
                <a:lnTo>
                  <a:pt x="601" y="137"/>
                </a:lnTo>
                <a:lnTo>
                  <a:pt x="603" y="129"/>
                </a:lnTo>
                <a:lnTo>
                  <a:pt x="603" y="129"/>
                </a:lnTo>
                <a:lnTo>
                  <a:pt x="628" y="128"/>
                </a:lnTo>
                <a:lnTo>
                  <a:pt x="647" y="125"/>
                </a:lnTo>
                <a:lnTo>
                  <a:pt x="655" y="124"/>
                </a:lnTo>
                <a:lnTo>
                  <a:pt x="659" y="123"/>
                </a:lnTo>
                <a:lnTo>
                  <a:pt x="659" y="123"/>
                </a:lnTo>
                <a:lnTo>
                  <a:pt x="670" y="117"/>
                </a:lnTo>
                <a:lnTo>
                  <a:pt x="674" y="113"/>
                </a:lnTo>
                <a:lnTo>
                  <a:pt x="676" y="107"/>
                </a:lnTo>
                <a:lnTo>
                  <a:pt x="676" y="107"/>
                </a:lnTo>
                <a:lnTo>
                  <a:pt x="680" y="97"/>
                </a:lnTo>
                <a:lnTo>
                  <a:pt x="681" y="93"/>
                </a:lnTo>
                <a:lnTo>
                  <a:pt x="680" y="91"/>
                </a:lnTo>
                <a:lnTo>
                  <a:pt x="677" y="90"/>
                </a:lnTo>
                <a:lnTo>
                  <a:pt x="677" y="90"/>
                </a:lnTo>
                <a:lnTo>
                  <a:pt x="672" y="88"/>
                </a:lnTo>
                <a:lnTo>
                  <a:pt x="663" y="86"/>
                </a:lnTo>
                <a:lnTo>
                  <a:pt x="637" y="84"/>
                </a:lnTo>
                <a:lnTo>
                  <a:pt x="600" y="82"/>
                </a:lnTo>
                <a:lnTo>
                  <a:pt x="600" y="82"/>
                </a:lnTo>
                <a:lnTo>
                  <a:pt x="598" y="75"/>
                </a:lnTo>
                <a:lnTo>
                  <a:pt x="592" y="60"/>
                </a:lnTo>
                <a:lnTo>
                  <a:pt x="589" y="51"/>
                </a:lnTo>
                <a:lnTo>
                  <a:pt x="584" y="43"/>
                </a:lnTo>
                <a:lnTo>
                  <a:pt x="578" y="35"/>
                </a:lnTo>
                <a:lnTo>
                  <a:pt x="572" y="29"/>
                </a:lnTo>
                <a:lnTo>
                  <a:pt x="572" y="29"/>
                </a:lnTo>
                <a:lnTo>
                  <a:pt x="563" y="20"/>
                </a:lnTo>
                <a:lnTo>
                  <a:pt x="555" y="17"/>
                </a:lnTo>
                <a:lnTo>
                  <a:pt x="548" y="13"/>
                </a:lnTo>
                <a:lnTo>
                  <a:pt x="534" y="8"/>
                </a:lnTo>
                <a:lnTo>
                  <a:pt x="534" y="8"/>
                </a:lnTo>
                <a:lnTo>
                  <a:pt x="524" y="6"/>
                </a:lnTo>
                <a:lnTo>
                  <a:pt x="516" y="5"/>
                </a:lnTo>
                <a:lnTo>
                  <a:pt x="502" y="4"/>
                </a:lnTo>
                <a:lnTo>
                  <a:pt x="492" y="4"/>
                </a:lnTo>
                <a:lnTo>
                  <a:pt x="489" y="4"/>
                </a:lnTo>
                <a:lnTo>
                  <a:pt x="489" y="4"/>
                </a:lnTo>
                <a:lnTo>
                  <a:pt x="487" y="4"/>
                </a:lnTo>
                <a:lnTo>
                  <a:pt x="484" y="1"/>
                </a:lnTo>
                <a:lnTo>
                  <a:pt x="479" y="0"/>
                </a:lnTo>
                <a:lnTo>
                  <a:pt x="473" y="1"/>
                </a:lnTo>
                <a:lnTo>
                  <a:pt x="473" y="1"/>
                </a:lnTo>
                <a:lnTo>
                  <a:pt x="470" y="2"/>
                </a:lnTo>
                <a:lnTo>
                  <a:pt x="467" y="4"/>
                </a:lnTo>
                <a:lnTo>
                  <a:pt x="465" y="8"/>
                </a:lnTo>
                <a:lnTo>
                  <a:pt x="464" y="12"/>
                </a:lnTo>
                <a:lnTo>
                  <a:pt x="464" y="13"/>
                </a:lnTo>
                <a:lnTo>
                  <a:pt x="464" y="13"/>
                </a:lnTo>
                <a:lnTo>
                  <a:pt x="450" y="19"/>
                </a:lnTo>
                <a:lnTo>
                  <a:pt x="439" y="25"/>
                </a:lnTo>
                <a:lnTo>
                  <a:pt x="433" y="30"/>
                </a:lnTo>
                <a:lnTo>
                  <a:pt x="428" y="35"/>
                </a:lnTo>
                <a:lnTo>
                  <a:pt x="428" y="35"/>
                </a:lnTo>
                <a:lnTo>
                  <a:pt x="417" y="44"/>
                </a:lnTo>
                <a:lnTo>
                  <a:pt x="409" y="55"/>
                </a:lnTo>
                <a:lnTo>
                  <a:pt x="402" y="67"/>
                </a:lnTo>
                <a:lnTo>
                  <a:pt x="399" y="72"/>
                </a:lnTo>
                <a:lnTo>
                  <a:pt x="398" y="78"/>
                </a:lnTo>
                <a:lnTo>
                  <a:pt x="398" y="78"/>
                </a:lnTo>
                <a:lnTo>
                  <a:pt x="392" y="106"/>
                </a:lnTo>
                <a:lnTo>
                  <a:pt x="390" y="119"/>
                </a:lnTo>
                <a:lnTo>
                  <a:pt x="390" y="128"/>
                </a:lnTo>
                <a:lnTo>
                  <a:pt x="390" y="128"/>
                </a:lnTo>
                <a:lnTo>
                  <a:pt x="394" y="142"/>
                </a:lnTo>
                <a:lnTo>
                  <a:pt x="399" y="154"/>
                </a:lnTo>
                <a:lnTo>
                  <a:pt x="406" y="152"/>
                </a:lnTo>
                <a:lnTo>
                  <a:pt x="406" y="152"/>
                </a:lnTo>
                <a:lnTo>
                  <a:pt x="406" y="164"/>
                </a:lnTo>
                <a:lnTo>
                  <a:pt x="407" y="178"/>
                </a:lnTo>
                <a:lnTo>
                  <a:pt x="407" y="178"/>
                </a:lnTo>
                <a:lnTo>
                  <a:pt x="404" y="187"/>
                </a:lnTo>
                <a:lnTo>
                  <a:pt x="403" y="191"/>
                </a:lnTo>
                <a:lnTo>
                  <a:pt x="403" y="192"/>
                </a:lnTo>
                <a:lnTo>
                  <a:pt x="403" y="193"/>
                </a:lnTo>
                <a:lnTo>
                  <a:pt x="403" y="193"/>
                </a:lnTo>
                <a:lnTo>
                  <a:pt x="412" y="195"/>
                </a:lnTo>
                <a:lnTo>
                  <a:pt x="412" y="195"/>
                </a:lnTo>
                <a:lnTo>
                  <a:pt x="412" y="199"/>
                </a:lnTo>
                <a:lnTo>
                  <a:pt x="412" y="202"/>
                </a:lnTo>
                <a:lnTo>
                  <a:pt x="412" y="205"/>
                </a:lnTo>
                <a:lnTo>
                  <a:pt x="412" y="205"/>
                </a:lnTo>
                <a:lnTo>
                  <a:pt x="406" y="222"/>
                </a:lnTo>
                <a:lnTo>
                  <a:pt x="406" y="222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13">
            <a:extLst>
              <a:ext uri="{FF2B5EF4-FFF2-40B4-BE49-F238E27FC236}">
                <a16:creationId xmlns:a16="http://schemas.microsoft.com/office/drawing/2014/main" id="{A41148D1-8AE5-4E60-A72F-BEA04710C470}"/>
              </a:ext>
            </a:extLst>
          </p:cNvPr>
          <p:cNvSpPr>
            <a:spLocks/>
          </p:cNvSpPr>
          <p:nvPr/>
        </p:nvSpPr>
        <p:spPr bwMode="auto">
          <a:xfrm>
            <a:off x="8103350" y="2695682"/>
            <a:ext cx="956608" cy="1736942"/>
          </a:xfrm>
          <a:custGeom>
            <a:avLst/>
            <a:gdLst>
              <a:gd name="T0" fmla="*/ 585 w 890"/>
              <a:gd name="T1" fmla="*/ 122 h 1616"/>
              <a:gd name="T2" fmla="*/ 628 w 890"/>
              <a:gd name="T3" fmla="*/ 35 h 1616"/>
              <a:gd name="T4" fmla="*/ 653 w 890"/>
              <a:gd name="T5" fmla="*/ 21 h 1616"/>
              <a:gd name="T6" fmla="*/ 714 w 890"/>
              <a:gd name="T7" fmla="*/ 0 h 1616"/>
              <a:gd name="T8" fmla="*/ 763 w 890"/>
              <a:gd name="T9" fmla="*/ 61 h 1616"/>
              <a:gd name="T10" fmla="*/ 835 w 890"/>
              <a:gd name="T11" fmla="*/ 70 h 1616"/>
              <a:gd name="T12" fmla="*/ 786 w 890"/>
              <a:gd name="T13" fmla="*/ 122 h 1616"/>
              <a:gd name="T14" fmla="*/ 803 w 890"/>
              <a:gd name="T15" fmla="*/ 207 h 1616"/>
              <a:gd name="T16" fmla="*/ 794 w 890"/>
              <a:gd name="T17" fmla="*/ 245 h 1616"/>
              <a:gd name="T18" fmla="*/ 752 w 890"/>
              <a:gd name="T19" fmla="*/ 266 h 1616"/>
              <a:gd name="T20" fmla="*/ 758 w 890"/>
              <a:gd name="T21" fmla="*/ 291 h 1616"/>
              <a:gd name="T22" fmla="*/ 797 w 890"/>
              <a:gd name="T23" fmla="*/ 350 h 1616"/>
              <a:gd name="T24" fmla="*/ 828 w 890"/>
              <a:gd name="T25" fmla="*/ 408 h 1616"/>
              <a:gd name="T26" fmla="*/ 841 w 890"/>
              <a:gd name="T27" fmla="*/ 525 h 1616"/>
              <a:gd name="T28" fmla="*/ 854 w 890"/>
              <a:gd name="T29" fmla="*/ 646 h 1616"/>
              <a:gd name="T30" fmla="*/ 862 w 890"/>
              <a:gd name="T31" fmla="*/ 774 h 1616"/>
              <a:gd name="T32" fmla="*/ 890 w 890"/>
              <a:gd name="T33" fmla="*/ 870 h 1616"/>
              <a:gd name="T34" fmla="*/ 868 w 890"/>
              <a:gd name="T35" fmla="*/ 952 h 1616"/>
              <a:gd name="T36" fmla="*/ 858 w 890"/>
              <a:gd name="T37" fmla="*/ 957 h 1616"/>
              <a:gd name="T38" fmla="*/ 859 w 890"/>
              <a:gd name="T39" fmla="*/ 934 h 1616"/>
              <a:gd name="T40" fmla="*/ 842 w 890"/>
              <a:gd name="T41" fmla="*/ 889 h 1616"/>
              <a:gd name="T42" fmla="*/ 830 w 890"/>
              <a:gd name="T43" fmla="*/ 885 h 1616"/>
              <a:gd name="T44" fmla="*/ 814 w 890"/>
              <a:gd name="T45" fmla="*/ 849 h 1616"/>
              <a:gd name="T46" fmla="*/ 796 w 890"/>
              <a:gd name="T47" fmla="*/ 773 h 1616"/>
              <a:gd name="T48" fmla="*/ 746 w 890"/>
              <a:gd name="T49" fmla="*/ 548 h 1616"/>
              <a:gd name="T50" fmla="*/ 634 w 890"/>
              <a:gd name="T51" fmla="*/ 713 h 1616"/>
              <a:gd name="T52" fmla="*/ 607 w 890"/>
              <a:gd name="T53" fmla="*/ 764 h 1616"/>
              <a:gd name="T54" fmla="*/ 553 w 890"/>
              <a:gd name="T55" fmla="*/ 875 h 1616"/>
              <a:gd name="T56" fmla="*/ 620 w 890"/>
              <a:gd name="T57" fmla="*/ 1119 h 1616"/>
              <a:gd name="T58" fmla="*/ 630 w 890"/>
              <a:gd name="T59" fmla="*/ 1164 h 1616"/>
              <a:gd name="T60" fmla="*/ 635 w 890"/>
              <a:gd name="T61" fmla="*/ 1275 h 1616"/>
              <a:gd name="T62" fmla="*/ 647 w 890"/>
              <a:gd name="T63" fmla="*/ 1477 h 1616"/>
              <a:gd name="T64" fmla="*/ 655 w 890"/>
              <a:gd name="T65" fmla="*/ 1517 h 1616"/>
              <a:gd name="T66" fmla="*/ 701 w 890"/>
              <a:gd name="T67" fmla="*/ 1569 h 1616"/>
              <a:gd name="T68" fmla="*/ 711 w 890"/>
              <a:gd name="T69" fmla="*/ 1600 h 1616"/>
              <a:gd name="T70" fmla="*/ 599 w 890"/>
              <a:gd name="T71" fmla="*/ 1600 h 1616"/>
              <a:gd name="T72" fmla="*/ 566 w 890"/>
              <a:gd name="T73" fmla="*/ 1591 h 1616"/>
              <a:gd name="T74" fmla="*/ 556 w 890"/>
              <a:gd name="T75" fmla="*/ 1545 h 1616"/>
              <a:gd name="T76" fmla="*/ 566 w 890"/>
              <a:gd name="T77" fmla="*/ 1490 h 1616"/>
              <a:gd name="T78" fmla="*/ 508 w 890"/>
              <a:gd name="T79" fmla="*/ 1329 h 1616"/>
              <a:gd name="T80" fmla="*/ 504 w 890"/>
              <a:gd name="T81" fmla="*/ 1195 h 1616"/>
              <a:gd name="T82" fmla="*/ 459 w 890"/>
              <a:gd name="T83" fmla="*/ 1114 h 1616"/>
              <a:gd name="T84" fmla="*/ 345 w 890"/>
              <a:gd name="T85" fmla="*/ 982 h 1616"/>
              <a:gd name="T86" fmla="*/ 292 w 890"/>
              <a:gd name="T87" fmla="*/ 920 h 1616"/>
              <a:gd name="T88" fmla="*/ 185 w 890"/>
              <a:gd name="T89" fmla="*/ 858 h 1616"/>
              <a:gd name="T90" fmla="*/ 135 w 890"/>
              <a:gd name="T91" fmla="*/ 829 h 1616"/>
              <a:gd name="T92" fmla="*/ 109 w 890"/>
              <a:gd name="T93" fmla="*/ 817 h 1616"/>
              <a:gd name="T94" fmla="*/ 76 w 890"/>
              <a:gd name="T95" fmla="*/ 816 h 1616"/>
              <a:gd name="T96" fmla="*/ 31 w 890"/>
              <a:gd name="T97" fmla="*/ 769 h 1616"/>
              <a:gd name="T98" fmla="*/ 0 w 890"/>
              <a:gd name="T99" fmla="*/ 723 h 1616"/>
              <a:gd name="T100" fmla="*/ 34 w 890"/>
              <a:gd name="T101" fmla="*/ 683 h 1616"/>
              <a:gd name="T102" fmla="*/ 76 w 890"/>
              <a:gd name="T103" fmla="*/ 706 h 1616"/>
              <a:gd name="T104" fmla="*/ 126 w 890"/>
              <a:gd name="T105" fmla="*/ 740 h 1616"/>
              <a:gd name="T106" fmla="*/ 289 w 890"/>
              <a:gd name="T107" fmla="*/ 791 h 1616"/>
              <a:gd name="T108" fmla="*/ 369 w 890"/>
              <a:gd name="T109" fmla="*/ 651 h 1616"/>
              <a:gd name="T110" fmla="*/ 435 w 890"/>
              <a:gd name="T111" fmla="*/ 522 h 1616"/>
              <a:gd name="T112" fmla="*/ 446 w 890"/>
              <a:gd name="T113" fmla="*/ 400 h 1616"/>
              <a:gd name="T114" fmla="*/ 477 w 890"/>
              <a:gd name="T115" fmla="*/ 328 h 1616"/>
              <a:gd name="T116" fmla="*/ 553 w 890"/>
              <a:gd name="T117" fmla="*/ 265 h 1616"/>
              <a:gd name="T118" fmla="*/ 616 w 890"/>
              <a:gd name="T119" fmla="*/ 239 h 1616"/>
              <a:gd name="T120" fmla="*/ 607 w 890"/>
              <a:gd name="T121" fmla="*/ 199 h 16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90" h="1616">
                <a:moveTo>
                  <a:pt x="605" y="184"/>
                </a:moveTo>
                <a:lnTo>
                  <a:pt x="605" y="184"/>
                </a:lnTo>
                <a:lnTo>
                  <a:pt x="594" y="163"/>
                </a:lnTo>
                <a:lnTo>
                  <a:pt x="588" y="147"/>
                </a:lnTo>
                <a:lnTo>
                  <a:pt x="585" y="140"/>
                </a:lnTo>
                <a:lnTo>
                  <a:pt x="584" y="136"/>
                </a:lnTo>
                <a:lnTo>
                  <a:pt x="584" y="136"/>
                </a:lnTo>
                <a:lnTo>
                  <a:pt x="585" y="122"/>
                </a:lnTo>
                <a:lnTo>
                  <a:pt x="589" y="98"/>
                </a:lnTo>
                <a:lnTo>
                  <a:pt x="594" y="73"/>
                </a:lnTo>
                <a:lnTo>
                  <a:pt x="598" y="66"/>
                </a:lnTo>
                <a:lnTo>
                  <a:pt x="601" y="61"/>
                </a:lnTo>
                <a:lnTo>
                  <a:pt x="601" y="61"/>
                </a:lnTo>
                <a:lnTo>
                  <a:pt x="617" y="45"/>
                </a:lnTo>
                <a:lnTo>
                  <a:pt x="628" y="35"/>
                </a:lnTo>
                <a:lnTo>
                  <a:pt x="628" y="35"/>
                </a:lnTo>
                <a:lnTo>
                  <a:pt x="629" y="30"/>
                </a:lnTo>
                <a:lnTo>
                  <a:pt x="632" y="26"/>
                </a:lnTo>
                <a:lnTo>
                  <a:pt x="634" y="25"/>
                </a:lnTo>
                <a:lnTo>
                  <a:pt x="634" y="25"/>
                </a:lnTo>
                <a:lnTo>
                  <a:pt x="639" y="23"/>
                </a:lnTo>
                <a:lnTo>
                  <a:pt x="646" y="23"/>
                </a:lnTo>
                <a:lnTo>
                  <a:pt x="646" y="23"/>
                </a:lnTo>
                <a:lnTo>
                  <a:pt x="653" y="21"/>
                </a:lnTo>
                <a:lnTo>
                  <a:pt x="669" y="14"/>
                </a:lnTo>
                <a:lnTo>
                  <a:pt x="686" y="8"/>
                </a:lnTo>
                <a:lnTo>
                  <a:pt x="693" y="5"/>
                </a:lnTo>
                <a:lnTo>
                  <a:pt x="698" y="4"/>
                </a:lnTo>
                <a:lnTo>
                  <a:pt x="698" y="4"/>
                </a:lnTo>
                <a:lnTo>
                  <a:pt x="706" y="3"/>
                </a:lnTo>
                <a:lnTo>
                  <a:pt x="711" y="0"/>
                </a:lnTo>
                <a:lnTo>
                  <a:pt x="714" y="0"/>
                </a:lnTo>
                <a:lnTo>
                  <a:pt x="716" y="0"/>
                </a:lnTo>
                <a:lnTo>
                  <a:pt x="719" y="1"/>
                </a:lnTo>
                <a:lnTo>
                  <a:pt x="723" y="4"/>
                </a:lnTo>
                <a:lnTo>
                  <a:pt x="723" y="4"/>
                </a:lnTo>
                <a:lnTo>
                  <a:pt x="733" y="17"/>
                </a:lnTo>
                <a:lnTo>
                  <a:pt x="747" y="36"/>
                </a:lnTo>
                <a:lnTo>
                  <a:pt x="763" y="61"/>
                </a:lnTo>
                <a:lnTo>
                  <a:pt x="763" y="61"/>
                </a:lnTo>
                <a:lnTo>
                  <a:pt x="833" y="57"/>
                </a:lnTo>
                <a:lnTo>
                  <a:pt x="833" y="57"/>
                </a:lnTo>
                <a:lnTo>
                  <a:pt x="839" y="57"/>
                </a:lnTo>
                <a:lnTo>
                  <a:pt x="841" y="59"/>
                </a:lnTo>
                <a:lnTo>
                  <a:pt x="841" y="63"/>
                </a:lnTo>
                <a:lnTo>
                  <a:pt x="840" y="66"/>
                </a:lnTo>
                <a:lnTo>
                  <a:pt x="840" y="66"/>
                </a:lnTo>
                <a:lnTo>
                  <a:pt x="835" y="70"/>
                </a:lnTo>
                <a:lnTo>
                  <a:pt x="824" y="75"/>
                </a:lnTo>
                <a:lnTo>
                  <a:pt x="812" y="81"/>
                </a:lnTo>
                <a:lnTo>
                  <a:pt x="812" y="81"/>
                </a:lnTo>
                <a:lnTo>
                  <a:pt x="806" y="90"/>
                </a:lnTo>
                <a:lnTo>
                  <a:pt x="800" y="102"/>
                </a:lnTo>
                <a:lnTo>
                  <a:pt x="800" y="102"/>
                </a:lnTo>
                <a:lnTo>
                  <a:pt x="792" y="112"/>
                </a:lnTo>
                <a:lnTo>
                  <a:pt x="786" y="122"/>
                </a:lnTo>
                <a:lnTo>
                  <a:pt x="786" y="122"/>
                </a:lnTo>
                <a:lnTo>
                  <a:pt x="794" y="147"/>
                </a:lnTo>
                <a:lnTo>
                  <a:pt x="794" y="147"/>
                </a:lnTo>
                <a:lnTo>
                  <a:pt x="800" y="163"/>
                </a:lnTo>
                <a:lnTo>
                  <a:pt x="803" y="176"/>
                </a:lnTo>
                <a:lnTo>
                  <a:pt x="803" y="176"/>
                </a:lnTo>
                <a:lnTo>
                  <a:pt x="803" y="207"/>
                </a:lnTo>
                <a:lnTo>
                  <a:pt x="803" y="207"/>
                </a:lnTo>
                <a:lnTo>
                  <a:pt x="800" y="214"/>
                </a:lnTo>
                <a:lnTo>
                  <a:pt x="797" y="219"/>
                </a:lnTo>
                <a:lnTo>
                  <a:pt x="797" y="223"/>
                </a:lnTo>
                <a:lnTo>
                  <a:pt x="797" y="223"/>
                </a:lnTo>
                <a:lnTo>
                  <a:pt x="797" y="232"/>
                </a:lnTo>
                <a:lnTo>
                  <a:pt x="796" y="238"/>
                </a:lnTo>
                <a:lnTo>
                  <a:pt x="794" y="245"/>
                </a:lnTo>
                <a:lnTo>
                  <a:pt x="794" y="245"/>
                </a:lnTo>
                <a:lnTo>
                  <a:pt x="791" y="251"/>
                </a:lnTo>
                <a:lnTo>
                  <a:pt x="787" y="255"/>
                </a:lnTo>
                <a:lnTo>
                  <a:pt x="782" y="259"/>
                </a:lnTo>
                <a:lnTo>
                  <a:pt x="776" y="261"/>
                </a:lnTo>
                <a:lnTo>
                  <a:pt x="776" y="261"/>
                </a:lnTo>
                <a:lnTo>
                  <a:pt x="768" y="264"/>
                </a:lnTo>
                <a:lnTo>
                  <a:pt x="760" y="265"/>
                </a:lnTo>
                <a:lnTo>
                  <a:pt x="752" y="266"/>
                </a:lnTo>
                <a:lnTo>
                  <a:pt x="750" y="268"/>
                </a:lnTo>
                <a:lnTo>
                  <a:pt x="750" y="269"/>
                </a:lnTo>
                <a:lnTo>
                  <a:pt x="750" y="269"/>
                </a:lnTo>
                <a:lnTo>
                  <a:pt x="749" y="274"/>
                </a:lnTo>
                <a:lnTo>
                  <a:pt x="750" y="279"/>
                </a:lnTo>
                <a:lnTo>
                  <a:pt x="752" y="284"/>
                </a:lnTo>
                <a:lnTo>
                  <a:pt x="752" y="284"/>
                </a:lnTo>
                <a:lnTo>
                  <a:pt x="758" y="291"/>
                </a:lnTo>
                <a:lnTo>
                  <a:pt x="761" y="297"/>
                </a:lnTo>
                <a:lnTo>
                  <a:pt x="765" y="304"/>
                </a:lnTo>
                <a:lnTo>
                  <a:pt x="765" y="304"/>
                </a:lnTo>
                <a:lnTo>
                  <a:pt x="770" y="313"/>
                </a:lnTo>
                <a:lnTo>
                  <a:pt x="781" y="326"/>
                </a:lnTo>
                <a:lnTo>
                  <a:pt x="794" y="344"/>
                </a:lnTo>
                <a:lnTo>
                  <a:pt x="794" y="344"/>
                </a:lnTo>
                <a:lnTo>
                  <a:pt x="797" y="350"/>
                </a:lnTo>
                <a:lnTo>
                  <a:pt x="803" y="358"/>
                </a:lnTo>
                <a:lnTo>
                  <a:pt x="806" y="369"/>
                </a:lnTo>
                <a:lnTo>
                  <a:pt x="806" y="369"/>
                </a:lnTo>
                <a:lnTo>
                  <a:pt x="810" y="376"/>
                </a:lnTo>
                <a:lnTo>
                  <a:pt x="813" y="381"/>
                </a:lnTo>
                <a:lnTo>
                  <a:pt x="822" y="394"/>
                </a:lnTo>
                <a:lnTo>
                  <a:pt x="826" y="400"/>
                </a:lnTo>
                <a:lnTo>
                  <a:pt x="828" y="408"/>
                </a:lnTo>
                <a:lnTo>
                  <a:pt x="831" y="416"/>
                </a:lnTo>
                <a:lnTo>
                  <a:pt x="832" y="425"/>
                </a:lnTo>
                <a:lnTo>
                  <a:pt x="832" y="425"/>
                </a:lnTo>
                <a:lnTo>
                  <a:pt x="835" y="452"/>
                </a:lnTo>
                <a:lnTo>
                  <a:pt x="839" y="485"/>
                </a:lnTo>
                <a:lnTo>
                  <a:pt x="842" y="513"/>
                </a:lnTo>
                <a:lnTo>
                  <a:pt x="842" y="522"/>
                </a:lnTo>
                <a:lnTo>
                  <a:pt x="841" y="525"/>
                </a:lnTo>
                <a:lnTo>
                  <a:pt x="840" y="526"/>
                </a:lnTo>
                <a:lnTo>
                  <a:pt x="840" y="526"/>
                </a:lnTo>
                <a:lnTo>
                  <a:pt x="827" y="534"/>
                </a:lnTo>
                <a:lnTo>
                  <a:pt x="818" y="539"/>
                </a:lnTo>
                <a:lnTo>
                  <a:pt x="818" y="539"/>
                </a:lnTo>
                <a:lnTo>
                  <a:pt x="832" y="576"/>
                </a:lnTo>
                <a:lnTo>
                  <a:pt x="844" y="611"/>
                </a:lnTo>
                <a:lnTo>
                  <a:pt x="854" y="646"/>
                </a:lnTo>
                <a:lnTo>
                  <a:pt x="854" y="646"/>
                </a:lnTo>
                <a:lnTo>
                  <a:pt x="858" y="663"/>
                </a:lnTo>
                <a:lnTo>
                  <a:pt x="860" y="683"/>
                </a:lnTo>
                <a:lnTo>
                  <a:pt x="862" y="705"/>
                </a:lnTo>
                <a:lnTo>
                  <a:pt x="863" y="726"/>
                </a:lnTo>
                <a:lnTo>
                  <a:pt x="862" y="760"/>
                </a:lnTo>
                <a:lnTo>
                  <a:pt x="862" y="774"/>
                </a:lnTo>
                <a:lnTo>
                  <a:pt x="862" y="774"/>
                </a:lnTo>
                <a:lnTo>
                  <a:pt x="864" y="802"/>
                </a:lnTo>
                <a:lnTo>
                  <a:pt x="864" y="802"/>
                </a:lnTo>
                <a:lnTo>
                  <a:pt x="867" y="831"/>
                </a:lnTo>
                <a:lnTo>
                  <a:pt x="867" y="831"/>
                </a:lnTo>
                <a:lnTo>
                  <a:pt x="878" y="847"/>
                </a:lnTo>
                <a:lnTo>
                  <a:pt x="886" y="858"/>
                </a:lnTo>
                <a:lnTo>
                  <a:pt x="889" y="865"/>
                </a:lnTo>
                <a:lnTo>
                  <a:pt x="890" y="870"/>
                </a:lnTo>
                <a:lnTo>
                  <a:pt x="890" y="870"/>
                </a:lnTo>
                <a:lnTo>
                  <a:pt x="890" y="893"/>
                </a:lnTo>
                <a:lnTo>
                  <a:pt x="889" y="904"/>
                </a:lnTo>
                <a:lnTo>
                  <a:pt x="886" y="916"/>
                </a:lnTo>
                <a:lnTo>
                  <a:pt x="886" y="916"/>
                </a:lnTo>
                <a:lnTo>
                  <a:pt x="882" y="928"/>
                </a:lnTo>
                <a:lnTo>
                  <a:pt x="876" y="940"/>
                </a:lnTo>
                <a:lnTo>
                  <a:pt x="868" y="952"/>
                </a:lnTo>
                <a:lnTo>
                  <a:pt x="866" y="956"/>
                </a:lnTo>
                <a:lnTo>
                  <a:pt x="863" y="957"/>
                </a:lnTo>
                <a:lnTo>
                  <a:pt x="863" y="957"/>
                </a:lnTo>
                <a:lnTo>
                  <a:pt x="859" y="957"/>
                </a:lnTo>
                <a:lnTo>
                  <a:pt x="858" y="958"/>
                </a:lnTo>
                <a:lnTo>
                  <a:pt x="857" y="958"/>
                </a:lnTo>
                <a:lnTo>
                  <a:pt x="858" y="957"/>
                </a:lnTo>
                <a:lnTo>
                  <a:pt x="858" y="957"/>
                </a:lnTo>
                <a:lnTo>
                  <a:pt x="859" y="955"/>
                </a:lnTo>
                <a:lnTo>
                  <a:pt x="860" y="953"/>
                </a:lnTo>
                <a:lnTo>
                  <a:pt x="862" y="952"/>
                </a:lnTo>
                <a:lnTo>
                  <a:pt x="862" y="948"/>
                </a:lnTo>
                <a:lnTo>
                  <a:pt x="862" y="948"/>
                </a:lnTo>
                <a:lnTo>
                  <a:pt x="859" y="940"/>
                </a:lnTo>
                <a:lnTo>
                  <a:pt x="859" y="934"/>
                </a:lnTo>
                <a:lnTo>
                  <a:pt x="859" y="934"/>
                </a:lnTo>
                <a:lnTo>
                  <a:pt x="860" y="922"/>
                </a:lnTo>
                <a:lnTo>
                  <a:pt x="860" y="922"/>
                </a:lnTo>
                <a:lnTo>
                  <a:pt x="860" y="920"/>
                </a:lnTo>
                <a:lnTo>
                  <a:pt x="860" y="916"/>
                </a:lnTo>
                <a:lnTo>
                  <a:pt x="859" y="913"/>
                </a:lnTo>
                <a:lnTo>
                  <a:pt x="859" y="913"/>
                </a:lnTo>
                <a:lnTo>
                  <a:pt x="842" y="889"/>
                </a:lnTo>
                <a:lnTo>
                  <a:pt x="842" y="889"/>
                </a:lnTo>
                <a:lnTo>
                  <a:pt x="840" y="895"/>
                </a:lnTo>
                <a:lnTo>
                  <a:pt x="839" y="899"/>
                </a:lnTo>
                <a:lnTo>
                  <a:pt x="837" y="901"/>
                </a:lnTo>
                <a:lnTo>
                  <a:pt x="835" y="901"/>
                </a:lnTo>
                <a:lnTo>
                  <a:pt x="835" y="901"/>
                </a:lnTo>
                <a:lnTo>
                  <a:pt x="833" y="899"/>
                </a:lnTo>
                <a:lnTo>
                  <a:pt x="831" y="895"/>
                </a:lnTo>
                <a:lnTo>
                  <a:pt x="830" y="885"/>
                </a:lnTo>
                <a:lnTo>
                  <a:pt x="828" y="874"/>
                </a:lnTo>
                <a:lnTo>
                  <a:pt x="827" y="868"/>
                </a:lnTo>
                <a:lnTo>
                  <a:pt x="827" y="868"/>
                </a:lnTo>
                <a:lnTo>
                  <a:pt x="821" y="863"/>
                </a:lnTo>
                <a:lnTo>
                  <a:pt x="818" y="859"/>
                </a:lnTo>
                <a:lnTo>
                  <a:pt x="815" y="853"/>
                </a:lnTo>
                <a:lnTo>
                  <a:pt x="815" y="853"/>
                </a:lnTo>
                <a:lnTo>
                  <a:pt x="814" y="849"/>
                </a:lnTo>
                <a:lnTo>
                  <a:pt x="814" y="843"/>
                </a:lnTo>
                <a:lnTo>
                  <a:pt x="817" y="831"/>
                </a:lnTo>
                <a:lnTo>
                  <a:pt x="819" y="817"/>
                </a:lnTo>
                <a:lnTo>
                  <a:pt x="808" y="796"/>
                </a:lnTo>
                <a:lnTo>
                  <a:pt x="808" y="796"/>
                </a:lnTo>
                <a:lnTo>
                  <a:pt x="799" y="781"/>
                </a:lnTo>
                <a:lnTo>
                  <a:pt x="799" y="781"/>
                </a:lnTo>
                <a:lnTo>
                  <a:pt x="796" y="773"/>
                </a:lnTo>
                <a:lnTo>
                  <a:pt x="791" y="758"/>
                </a:lnTo>
                <a:lnTo>
                  <a:pt x="782" y="714"/>
                </a:lnTo>
                <a:lnTo>
                  <a:pt x="772" y="669"/>
                </a:lnTo>
                <a:lnTo>
                  <a:pt x="765" y="642"/>
                </a:lnTo>
                <a:lnTo>
                  <a:pt x="765" y="642"/>
                </a:lnTo>
                <a:lnTo>
                  <a:pt x="760" y="621"/>
                </a:lnTo>
                <a:lnTo>
                  <a:pt x="754" y="589"/>
                </a:lnTo>
                <a:lnTo>
                  <a:pt x="746" y="548"/>
                </a:lnTo>
                <a:lnTo>
                  <a:pt x="746" y="548"/>
                </a:lnTo>
                <a:lnTo>
                  <a:pt x="742" y="543"/>
                </a:lnTo>
                <a:lnTo>
                  <a:pt x="737" y="534"/>
                </a:lnTo>
                <a:lnTo>
                  <a:pt x="734" y="528"/>
                </a:lnTo>
                <a:lnTo>
                  <a:pt x="734" y="528"/>
                </a:lnTo>
                <a:lnTo>
                  <a:pt x="688" y="614"/>
                </a:lnTo>
                <a:lnTo>
                  <a:pt x="655" y="677"/>
                </a:lnTo>
                <a:lnTo>
                  <a:pt x="634" y="713"/>
                </a:lnTo>
                <a:lnTo>
                  <a:pt x="634" y="713"/>
                </a:lnTo>
                <a:lnTo>
                  <a:pt x="628" y="723"/>
                </a:lnTo>
                <a:lnTo>
                  <a:pt x="621" y="731"/>
                </a:lnTo>
                <a:lnTo>
                  <a:pt x="616" y="738"/>
                </a:lnTo>
                <a:lnTo>
                  <a:pt x="612" y="747"/>
                </a:lnTo>
                <a:lnTo>
                  <a:pt x="612" y="747"/>
                </a:lnTo>
                <a:lnTo>
                  <a:pt x="608" y="756"/>
                </a:lnTo>
                <a:lnTo>
                  <a:pt x="607" y="764"/>
                </a:lnTo>
                <a:lnTo>
                  <a:pt x="605" y="772"/>
                </a:lnTo>
                <a:lnTo>
                  <a:pt x="599" y="782"/>
                </a:lnTo>
                <a:lnTo>
                  <a:pt x="599" y="782"/>
                </a:lnTo>
                <a:lnTo>
                  <a:pt x="578" y="823"/>
                </a:lnTo>
                <a:lnTo>
                  <a:pt x="562" y="853"/>
                </a:lnTo>
                <a:lnTo>
                  <a:pt x="562" y="853"/>
                </a:lnTo>
                <a:lnTo>
                  <a:pt x="553" y="875"/>
                </a:lnTo>
                <a:lnTo>
                  <a:pt x="553" y="875"/>
                </a:lnTo>
                <a:lnTo>
                  <a:pt x="566" y="919"/>
                </a:lnTo>
                <a:lnTo>
                  <a:pt x="576" y="960"/>
                </a:lnTo>
                <a:lnTo>
                  <a:pt x="587" y="1003"/>
                </a:lnTo>
                <a:lnTo>
                  <a:pt x="587" y="1003"/>
                </a:lnTo>
                <a:lnTo>
                  <a:pt x="592" y="1024"/>
                </a:lnTo>
                <a:lnTo>
                  <a:pt x="597" y="1045"/>
                </a:lnTo>
                <a:lnTo>
                  <a:pt x="607" y="1082"/>
                </a:lnTo>
                <a:lnTo>
                  <a:pt x="620" y="1119"/>
                </a:lnTo>
                <a:lnTo>
                  <a:pt x="620" y="1119"/>
                </a:lnTo>
                <a:lnTo>
                  <a:pt x="625" y="1127"/>
                </a:lnTo>
                <a:lnTo>
                  <a:pt x="628" y="1135"/>
                </a:lnTo>
                <a:lnTo>
                  <a:pt x="629" y="1142"/>
                </a:lnTo>
                <a:lnTo>
                  <a:pt x="629" y="1142"/>
                </a:lnTo>
                <a:lnTo>
                  <a:pt x="629" y="1154"/>
                </a:lnTo>
                <a:lnTo>
                  <a:pt x="630" y="1164"/>
                </a:lnTo>
                <a:lnTo>
                  <a:pt x="630" y="1164"/>
                </a:lnTo>
                <a:lnTo>
                  <a:pt x="629" y="1196"/>
                </a:lnTo>
                <a:lnTo>
                  <a:pt x="629" y="1196"/>
                </a:lnTo>
                <a:lnTo>
                  <a:pt x="629" y="1205"/>
                </a:lnTo>
                <a:lnTo>
                  <a:pt x="629" y="1212"/>
                </a:lnTo>
                <a:lnTo>
                  <a:pt x="633" y="1231"/>
                </a:lnTo>
                <a:lnTo>
                  <a:pt x="633" y="1231"/>
                </a:lnTo>
                <a:lnTo>
                  <a:pt x="634" y="1248"/>
                </a:lnTo>
                <a:lnTo>
                  <a:pt x="635" y="1275"/>
                </a:lnTo>
                <a:lnTo>
                  <a:pt x="637" y="1347"/>
                </a:lnTo>
                <a:lnTo>
                  <a:pt x="638" y="1447"/>
                </a:lnTo>
                <a:lnTo>
                  <a:pt x="638" y="1447"/>
                </a:lnTo>
                <a:lnTo>
                  <a:pt x="637" y="1479"/>
                </a:lnTo>
                <a:lnTo>
                  <a:pt x="637" y="1479"/>
                </a:lnTo>
                <a:lnTo>
                  <a:pt x="641" y="1477"/>
                </a:lnTo>
                <a:lnTo>
                  <a:pt x="644" y="1476"/>
                </a:lnTo>
                <a:lnTo>
                  <a:pt x="647" y="1477"/>
                </a:lnTo>
                <a:lnTo>
                  <a:pt x="648" y="1478"/>
                </a:lnTo>
                <a:lnTo>
                  <a:pt x="648" y="1478"/>
                </a:lnTo>
                <a:lnTo>
                  <a:pt x="651" y="1482"/>
                </a:lnTo>
                <a:lnTo>
                  <a:pt x="653" y="1483"/>
                </a:lnTo>
                <a:lnTo>
                  <a:pt x="655" y="1487"/>
                </a:lnTo>
                <a:lnTo>
                  <a:pt x="655" y="1496"/>
                </a:lnTo>
                <a:lnTo>
                  <a:pt x="655" y="1496"/>
                </a:lnTo>
                <a:lnTo>
                  <a:pt x="655" y="1517"/>
                </a:lnTo>
                <a:lnTo>
                  <a:pt x="655" y="1523"/>
                </a:lnTo>
                <a:lnTo>
                  <a:pt x="655" y="1528"/>
                </a:lnTo>
                <a:lnTo>
                  <a:pt x="655" y="1528"/>
                </a:lnTo>
                <a:lnTo>
                  <a:pt x="657" y="1532"/>
                </a:lnTo>
                <a:lnTo>
                  <a:pt x="664" y="1537"/>
                </a:lnTo>
                <a:lnTo>
                  <a:pt x="679" y="1550"/>
                </a:lnTo>
                <a:lnTo>
                  <a:pt x="695" y="1563"/>
                </a:lnTo>
                <a:lnTo>
                  <a:pt x="701" y="1569"/>
                </a:lnTo>
                <a:lnTo>
                  <a:pt x="705" y="1573"/>
                </a:lnTo>
                <a:lnTo>
                  <a:pt x="705" y="1573"/>
                </a:lnTo>
                <a:lnTo>
                  <a:pt x="713" y="1586"/>
                </a:lnTo>
                <a:lnTo>
                  <a:pt x="715" y="1593"/>
                </a:lnTo>
                <a:lnTo>
                  <a:pt x="715" y="1595"/>
                </a:lnTo>
                <a:lnTo>
                  <a:pt x="714" y="1598"/>
                </a:lnTo>
                <a:lnTo>
                  <a:pt x="714" y="1598"/>
                </a:lnTo>
                <a:lnTo>
                  <a:pt x="711" y="1600"/>
                </a:lnTo>
                <a:lnTo>
                  <a:pt x="705" y="1604"/>
                </a:lnTo>
                <a:lnTo>
                  <a:pt x="688" y="1609"/>
                </a:lnTo>
                <a:lnTo>
                  <a:pt x="669" y="1615"/>
                </a:lnTo>
                <a:lnTo>
                  <a:pt x="653" y="1616"/>
                </a:lnTo>
                <a:lnTo>
                  <a:pt x="653" y="1616"/>
                </a:lnTo>
                <a:lnTo>
                  <a:pt x="641" y="1613"/>
                </a:lnTo>
                <a:lnTo>
                  <a:pt x="624" y="1609"/>
                </a:lnTo>
                <a:lnTo>
                  <a:pt x="599" y="1600"/>
                </a:lnTo>
                <a:lnTo>
                  <a:pt x="599" y="1600"/>
                </a:lnTo>
                <a:lnTo>
                  <a:pt x="593" y="1598"/>
                </a:lnTo>
                <a:lnTo>
                  <a:pt x="588" y="1598"/>
                </a:lnTo>
                <a:lnTo>
                  <a:pt x="581" y="1596"/>
                </a:lnTo>
                <a:lnTo>
                  <a:pt x="576" y="1595"/>
                </a:lnTo>
                <a:lnTo>
                  <a:pt x="576" y="1595"/>
                </a:lnTo>
                <a:lnTo>
                  <a:pt x="571" y="1593"/>
                </a:lnTo>
                <a:lnTo>
                  <a:pt x="566" y="1591"/>
                </a:lnTo>
                <a:lnTo>
                  <a:pt x="563" y="1590"/>
                </a:lnTo>
                <a:lnTo>
                  <a:pt x="561" y="1589"/>
                </a:lnTo>
                <a:lnTo>
                  <a:pt x="560" y="1585"/>
                </a:lnTo>
                <a:lnTo>
                  <a:pt x="558" y="1581"/>
                </a:lnTo>
                <a:lnTo>
                  <a:pt x="558" y="1581"/>
                </a:lnTo>
                <a:lnTo>
                  <a:pt x="557" y="1569"/>
                </a:lnTo>
                <a:lnTo>
                  <a:pt x="556" y="1557"/>
                </a:lnTo>
                <a:lnTo>
                  <a:pt x="556" y="1545"/>
                </a:lnTo>
                <a:lnTo>
                  <a:pt x="557" y="1541"/>
                </a:lnTo>
                <a:lnTo>
                  <a:pt x="558" y="1539"/>
                </a:lnTo>
                <a:lnTo>
                  <a:pt x="558" y="1539"/>
                </a:lnTo>
                <a:lnTo>
                  <a:pt x="561" y="1535"/>
                </a:lnTo>
                <a:lnTo>
                  <a:pt x="563" y="1527"/>
                </a:lnTo>
                <a:lnTo>
                  <a:pt x="565" y="1517"/>
                </a:lnTo>
                <a:lnTo>
                  <a:pt x="566" y="1504"/>
                </a:lnTo>
                <a:lnTo>
                  <a:pt x="566" y="1490"/>
                </a:lnTo>
                <a:lnTo>
                  <a:pt x="566" y="1474"/>
                </a:lnTo>
                <a:lnTo>
                  <a:pt x="563" y="1459"/>
                </a:lnTo>
                <a:lnTo>
                  <a:pt x="558" y="1445"/>
                </a:lnTo>
                <a:lnTo>
                  <a:pt x="558" y="1445"/>
                </a:lnTo>
                <a:lnTo>
                  <a:pt x="543" y="1411"/>
                </a:lnTo>
                <a:lnTo>
                  <a:pt x="524" y="1370"/>
                </a:lnTo>
                <a:lnTo>
                  <a:pt x="515" y="1348"/>
                </a:lnTo>
                <a:lnTo>
                  <a:pt x="508" y="1329"/>
                </a:lnTo>
                <a:lnTo>
                  <a:pt x="503" y="1311"/>
                </a:lnTo>
                <a:lnTo>
                  <a:pt x="502" y="1303"/>
                </a:lnTo>
                <a:lnTo>
                  <a:pt x="500" y="1295"/>
                </a:lnTo>
                <a:lnTo>
                  <a:pt x="500" y="1295"/>
                </a:lnTo>
                <a:lnTo>
                  <a:pt x="503" y="1235"/>
                </a:lnTo>
                <a:lnTo>
                  <a:pt x="504" y="1209"/>
                </a:lnTo>
                <a:lnTo>
                  <a:pt x="504" y="1195"/>
                </a:lnTo>
                <a:lnTo>
                  <a:pt x="504" y="1195"/>
                </a:lnTo>
                <a:lnTo>
                  <a:pt x="503" y="1191"/>
                </a:lnTo>
                <a:lnTo>
                  <a:pt x="503" y="1190"/>
                </a:lnTo>
                <a:lnTo>
                  <a:pt x="500" y="1184"/>
                </a:lnTo>
                <a:lnTo>
                  <a:pt x="494" y="1169"/>
                </a:lnTo>
                <a:lnTo>
                  <a:pt x="494" y="1169"/>
                </a:lnTo>
                <a:lnTo>
                  <a:pt x="482" y="1150"/>
                </a:lnTo>
                <a:lnTo>
                  <a:pt x="471" y="1131"/>
                </a:lnTo>
                <a:lnTo>
                  <a:pt x="459" y="1114"/>
                </a:lnTo>
                <a:lnTo>
                  <a:pt x="449" y="1099"/>
                </a:lnTo>
                <a:lnTo>
                  <a:pt x="449" y="1099"/>
                </a:lnTo>
                <a:lnTo>
                  <a:pt x="400" y="1011"/>
                </a:lnTo>
                <a:lnTo>
                  <a:pt x="400" y="1011"/>
                </a:lnTo>
                <a:lnTo>
                  <a:pt x="386" y="1005"/>
                </a:lnTo>
                <a:lnTo>
                  <a:pt x="354" y="988"/>
                </a:lnTo>
                <a:lnTo>
                  <a:pt x="354" y="988"/>
                </a:lnTo>
                <a:lnTo>
                  <a:pt x="345" y="982"/>
                </a:lnTo>
                <a:lnTo>
                  <a:pt x="338" y="976"/>
                </a:lnTo>
                <a:lnTo>
                  <a:pt x="333" y="970"/>
                </a:lnTo>
                <a:lnTo>
                  <a:pt x="328" y="965"/>
                </a:lnTo>
                <a:lnTo>
                  <a:pt x="322" y="953"/>
                </a:lnTo>
                <a:lnTo>
                  <a:pt x="318" y="946"/>
                </a:lnTo>
                <a:lnTo>
                  <a:pt x="318" y="946"/>
                </a:lnTo>
                <a:lnTo>
                  <a:pt x="307" y="935"/>
                </a:lnTo>
                <a:lnTo>
                  <a:pt x="292" y="920"/>
                </a:lnTo>
                <a:lnTo>
                  <a:pt x="274" y="906"/>
                </a:lnTo>
                <a:lnTo>
                  <a:pt x="266" y="901"/>
                </a:lnTo>
                <a:lnTo>
                  <a:pt x="260" y="897"/>
                </a:lnTo>
                <a:lnTo>
                  <a:pt x="260" y="897"/>
                </a:lnTo>
                <a:lnTo>
                  <a:pt x="221" y="880"/>
                </a:lnTo>
                <a:lnTo>
                  <a:pt x="201" y="868"/>
                </a:lnTo>
                <a:lnTo>
                  <a:pt x="192" y="863"/>
                </a:lnTo>
                <a:lnTo>
                  <a:pt x="185" y="858"/>
                </a:lnTo>
                <a:lnTo>
                  <a:pt x="185" y="858"/>
                </a:lnTo>
                <a:lnTo>
                  <a:pt x="172" y="848"/>
                </a:lnTo>
                <a:lnTo>
                  <a:pt x="160" y="838"/>
                </a:lnTo>
                <a:lnTo>
                  <a:pt x="143" y="826"/>
                </a:lnTo>
                <a:lnTo>
                  <a:pt x="143" y="826"/>
                </a:lnTo>
                <a:lnTo>
                  <a:pt x="142" y="827"/>
                </a:lnTo>
                <a:lnTo>
                  <a:pt x="139" y="829"/>
                </a:lnTo>
                <a:lnTo>
                  <a:pt x="135" y="829"/>
                </a:lnTo>
                <a:lnTo>
                  <a:pt x="135" y="829"/>
                </a:lnTo>
                <a:lnTo>
                  <a:pt x="131" y="829"/>
                </a:lnTo>
                <a:lnTo>
                  <a:pt x="127" y="827"/>
                </a:lnTo>
                <a:lnTo>
                  <a:pt x="120" y="822"/>
                </a:lnTo>
                <a:lnTo>
                  <a:pt x="113" y="818"/>
                </a:lnTo>
                <a:lnTo>
                  <a:pt x="109" y="817"/>
                </a:lnTo>
                <a:lnTo>
                  <a:pt x="109" y="817"/>
                </a:lnTo>
                <a:lnTo>
                  <a:pt x="109" y="817"/>
                </a:lnTo>
                <a:lnTo>
                  <a:pt x="109" y="820"/>
                </a:lnTo>
                <a:lnTo>
                  <a:pt x="111" y="822"/>
                </a:lnTo>
                <a:lnTo>
                  <a:pt x="109" y="825"/>
                </a:lnTo>
                <a:lnTo>
                  <a:pt x="107" y="826"/>
                </a:lnTo>
                <a:lnTo>
                  <a:pt x="100" y="825"/>
                </a:lnTo>
                <a:lnTo>
                  <a:pt x="91" y="822"/>
                </a:lnTo>
                <a:lnTo>
                  <a:pt x="76" y="816"/>
                </a:lnTo>
                <a:lnTo>
                  <a:pt x="76" y="816"/>
                </a:lnTo>
                <a:lnTo>
                  <a:pt x="61" y="807"/>
                </a:lnTo>
                <a:lnTo>
                  <a:pt x="50" y="799"/>
                </a:lnTo>
                <a:lnTo>
                  <a:pt x="44" y="793"/>
                </a:lnTo>
                <a:lnTo>
                  <a:pt x="39" y="786"/>
                </a:lnTo>
                <a:lnTo>
                  <a:pt x="36" y="781"/>
                </a:lnTo>
                <a:lnTo>
                  <a:pt x="35" y="776"/>
                </a:lnTo>
                <a:lnTo>
                  <a:pt x="34" y="772"/>
                </a:lnTo>
                <a:lnTo>
                  <a:pt x="31" y="769"/>
                </a:lnTo>
                <a:lnTo>
                  <a:pt x="31" y="769"/>
                </a:lnTo>
                <a:lnTo>
                  <a:pt x="23" y="762"/>
                </a:lnTo>
                <a:lnTo>
                  <a:pt x="13" y="751"/>
                </a:lnTo>
                <a:lnTo>
                  <a:pt x="4" y="740"/>
                </a:lnTo>
                <a:lnTo>
                  <a:pt x="1" y="735"/>
                </a:lnTo>
                <a:lnTo>
                  <a:pt x="0" y="729"/>
                </a:lnTo>
                <a:lnTo>
                  <a:pt x="0" y="729"/>
                </a:lnTo>
                <a:lnTo>
                  <a:pt x="0" y="723"/>
                </a:lnTo>
                <a:lnTo>
                  <a:pt x="3" y="717"/>
                </a:lnTo>
                <a:lnTo>
                  <a:pt x="7" y="709"/>
                </a:lnTo>
                <a:lnTo>
                  <a:pt x="12" y="702"/>
                </a:lnTo>
                <a:lnTo>
                  <a:pt x="17" y="695"/>
                </a:lnTo>
                <a:lnTo>
                  <a:pt x="22" y="690"/>
                </a:lnTo>
                <a:lnTo>
                  <a:pt x="28" y="686"/>
                </a:lnTo>
                <a:lnTo>
                  <a:pt x="34" y="683"/>
                </a:lnTo>
                <a:lnTo>
                  <a:pt x="34" y="683"/>
                </a:lnTo>
                <a:lnTo>
                  <a:pt x="39" y="683"/>
                </a:lnTo>
                <a:lnTo>
                  <a:pt x="44" y="684"/>
                </a:lnTo>
                <a:lnTo>
                  <a:pt x="49" y="687"/>
                </a:lnTo>
                <a:lnTo>
                  <a:pt x="54" y="690"/>
                </a:lnTo>
                <a:lnTo>
                  <a:pt x="63" y="696"/>
                </a:lnTo>
                <a:lnTo>
                  <a:pt x="71" y="702"/>
                </a:lnTo>
                <a:lnTo>
                  <a:pt x="71" y="702"/>
                </a:lnTo>
                <a:lnTo>
                  <a:pt x="76" y="706"/>
                </a:lnTo>
                <a:lnTo>
                  <a:pt x="79" y="709"/>
                </a:lnTo>
                <a:lnTo>
                  <a:pt x="93" y="718"/>
                </a:lnTo>
                <a:lnTo>
                  <a:pt x="93" y="718"/>
                </a:lnTo>
                <a:lnTo>
                  <a:pt x="108" y="731"/>
                </a:lnTo>
                <a:lnTo>
                  <a:pt x="112" y="735"/>
                </a:lnTo>
                <a:lnTo>
                  <a:pt x="118" y="736"/>
                </a:lnTo>
                <a:lnTo>
                  <a:pt x="118" y="736"/>
                </a:lnTo>
                <a:lnTo>
                  <a:pt x="126" y="740"/>
                </a:lnTo>
                <a:lnTo>
                  <a:pt x="136" y="745"/>
                </a:lnTo>
                <a:lnTo>
                  <a:pt x="145" y="750"/>
                </a:lnTo>
                <a:lnTo>
                  <a:pt x="154" y="751"/>
                </a:lnTo>
                <a:lnTo>
                  <a:pt x="154" y="751"/>
                </a:lnTo>
                <a:lnTo>
                  <a:pt x="180" y="758"/>
                </a:lnTo>
                <a:lnTo>
                  <a:pt x="225" y="772"/>
                </a:lnTo>
                <a:lnTo>
                  <a:pt x="289" y="791"/>
                </a:lnTo>
                <a:lnTo>
                  <a:pt x="289" y="791"/>
                </a:lnTo>
                <a:lnTo>
                  <a:pt x="295" y="777"/>
                </a:lnTo>
                <a:lnTo>
                  <a:pt x="309" y="745"/>
                </a:lnTo>
                <a:lnTo>
                  <a:pt x="328" y="708"/>
                </a:lnTo>
                <a:lnTo>
                  <a:pt x="337" y="691"/>
                </a:lnTo>
                <a:lnTo>
                  <a:pt x="345" y="679"/>
                </a:lnTo>
                <a:lnTo>
                  <a:pt x="345" y="679"/>
                </a:lnTo>
                <a:lnTo>
                  <a:pt x="359" y="663"/>
                </a:lnTo>
                <a:lnTo>
                  <a:pt x="369" y="651"/>
                </a:lnTo>
                <a:lnTo>
                  <a:pt x="378" y="641"/>
                </a:lnTo>
                <a:lnTo>
                  <a:pt x="386" y="630"/>
                </a:lnTo>
                <a:lnTo>
                  <a:pt x="386" y="630"/>
                </a:lnTo>
                <a:lnTo>
                  <a:pt x="396" y="611"/>
                </a:lnTo>
                <a:lnTo>
                  <a:pt x="410" y="585"/>
                </a:lnTo>
                <a:lnTo>
                  <a:pt x="430" y="544"/>
                </a:lnTo>
                <a:lnTo>
                  <a:pt x="430" y="544"/>
                </a:lnTo>
                <a:lnTo>
                  <a:pt x="435" y="522"/>
                </a:lnTo>
                <a:lnTo>
                  <a:pt x="444" y="484"/>
                </a:lnTo>
                <a:lnTo>
                  <a:pt x="452" y="444"/>
                </a:lnTo>
                <a:lnTo>
                  <a:pt x="454" y="428"/>
                </a:lnTo>
                <a:lnTo>
                  <a:pt x="454" y="419"/>
                </a:lnTo>
                <a:lnTo>
                  <a:pt x="454" y="419"/>
                </a:lnTo>
                <a:lnTo>
                  <a:pt x="454" y="414"/>
                </a:lnTo>
                <a:lnTo>
                  <a:pt x="452" y="409"/>
                </a:lnTo>
                <a:lnTo>
                  <a:pt x="446" y="400"/>
                </a:lnTo>
                <a:lnTo>
                  <a:pt x="445" y="394"/>
                </a:lnTo>
                <a:lnTo>
                  <a:pt x="445" y="386"/>
                </a:lnTo>
                <a:lnTo>
                  <a:pt x="448" y="377"/>
                </a:lnTo>
                <a:lnTo>
                  <a:pt x="452" y="367"/>
                </a:lnTo>
                <a:lnTo>
                  <a:pt x="452" y="367"/>
                </a:lnTo>
                <a:lnTo>
                  <a:pt x="459" y="354"/>
                </a:lnTo>
                <a:lnTo>
                  <a:pt x="467" y="341"/>
                </a:lnTo>
                <a:lnTo>
                  <a:pt x="477" y="328"/>
                </a:lnTo>
                <a:lnTo>
                  <a:pt x="488" y="317"/>
                </a:lnTo>
                <a:lnTo>
                  <a:pt x="498" y="305"/>
                </a:lnTo>
                <a:lnTo>
                  <a:pt x="509" y="295"/>
                </a:lnTo>
                <a:lnTo>
                  <a:pt x="521" y="284"/>
                </a:lnTo>
                <a:lnTo>
                  <a:pt x="531" y="277"/>
                </a:lnTo>
                <a:lnTo>
                  <a:pt x="531" y="277"/>
                </a:lnTo>
                <a:lnTo>
                  <a:pt x="543" y="270"/>
                </a:lnTo>
                <a:lnTo>
                  <a:pt x="553" y="265"/>
                </a:lnTo>
                <a:lnTo>
                  <a:pt x="563" y="261"/>
                </a:lnTo>
                <a:lnTo>
                  <a:pt x="574" y="259"/>
                </a:lnTo>
                <a:lnTo>
                  <a:pt x="590" y="254"/>
                </a:lnTo>
                <a:lnTo>
                  <a:pt x="597" y="252"/>
                </a:lnTo>
                <a:lnTo>
                  <a:pt x="602" y="250"/>
                </a:lnTo>
                <a:lnTo>
                  <a:pt x="602" y="250"/>
                </a:lnTo>
                <a:lnTo>
                  <a:pt x="610" y="245"/>
                </a:lnTo>
                <a:lnTo>
                  <a:pt x="616" y="239"/>
                </a:lnTo>
                <a:lnTo>
                  <a:pt x="623" y="233"/>
                </a:lnTo>
                <a:lnTo>
                  <a:pt x="623" y="233"/>
                </a:lnTo>
                <a:lnTo>
                  <a:pt x="617" y="225"/>
                </a:lnTo>
                <a:lnTo>
                  <a:pt x="614" y="219"/>
                </a:lnTo>
                <a:lnTo>
                  <a:pt x="612" y="214"/>
                </a:lnTo>
                <a:lnTo>
                  <a:pt x="612" y="214"/>
                </a:lnTo>
                <a:lnTo>
                  <a:pt x="607" y="199"/>
                </a:lnTo>
                <a:lnTo>
                  <a:pt x="607" y="199"/>
                </a:lnTo>
                <a:lnTo>
                  <a:pt x="605" y="184"/>
                </a:lnTo>
                <a:lnTo>
                  <a:pt x="605" y="184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EDCA50B8-F663-4344-86D9-F148BEA328F3}"/>
              </a:ext>
            </a:extLst>
          </p:cNvPr>
          <p:cNvSpPr>
            <a:spLocks noEditPoints="1"/>
          </p:cNvSpPr>
          <p:nvPr/>
        </p:nvSpPr>
        <p:spPr bwMode="auto">
          <a:xfrm>
            <a:off x="492912" y="4709130"/>
            <a:ext cx="1534763" cy="1619574"/>
          </a:xfrm>
          <a:custGeom>
            <a:avLst/>
            <a:gdLst>
              <a:gd name="T0" fmla="*/ 473 w 1502"/>
              <a:gd name="T1" fmla="*/ 320 h 1585"/>
              <a:gd name="T2" fmla="*/ 355 w 1502"/>
              <a:gd name="T3" fmla="*/ 432 h 1585"/>
              <a:gd name="T4" fmla="*/ 317 w 1502"/>
              <a:gd name="T5" fmla="*/ 484 h 1585"/>
              <a:gd name="T6" fmla="*/ 270 w 1502"/>
              <a:gd name="T7" fmla="*/ 553 h 1585"/>
              <a:gd name="T8" fmla="*/ 364 w 1502"/>
              <a:gd name="T9" fmla="*/ 819 h 1585"/>
              <a:gd name="T10" fmla="*/ 379 w 1502"/>
              <a:gd name="T11" fmla="*/ 926 h 1585"/>
              <a:gd name="T12" fmla="*/ 427 w 1502"/>
              <a:gd name="T13" fmla="*/ 927 h 1585"/>
              <a:gd name="T14" fmla="*/ 234 w 1502"/>
              <a:gd name="T15" fmla="*/ 1167 h 1585"/>
              <a:gd name="T16" fmla="*/ 67 w 1502"/>
              <a:gd name="T17" fmla="*/ 1438 h 1585"/>
              <a:gd name="T18" fmla="*/ 1 w 1502"/>
              <a:gd name="T19" fmla="*/ 1505 h 1585"/>
              <a:gd name="T20" fmla="*/ 36 w 1502"/>
              <a:gd name="T21" fmla="*/ 1564 h 1585"/>
              <a:gd name="T22" fmla="*/ 140 w 1502"/>
              <a:gd name="T23" fmla="*/ 1581 h 1585"/>
              <a:gd name="T24" fmla="*/ 135 w 1502"/>
              <a:gd name="T25" fmla="*/ 1533 h 1585"/>
              <a:gd name="T26" fmla="*/ 170 w 1502"/>
              <a:gd name="T27" fmla="*/ 1420 h 1585"/>
              <a:gd name="T28" fmla="*/ 311 w 1502"/>
              <a:gd name="T29" fmla="*/ 1276 h 1585"/>
              <a:gd name="T30" fmla="*/ 424 w 1502"/>
              <a:gd name="T31" fmla="*/ 1162 h 1585"/>
              <a:gd name="T32" fmla="*/ 661 w 1502"/>
              <a:gd name="T33" fmla="*/ 1014 h 1585"/>
              <a:gd name="T34" fmla="*/ 838 w 1502"/>
              <a:gd name="T35" fmla="*/ 1026 h 1585"/>
              <a:gd name="T36" fmla="*/ 1026 w 1502"/>
              <a:gd name="T37" fmla="*/ 1120 h 1585"/>
              <a:gd name="T38" fmla="*/ 1090 w 1502"/>
              <a:gd name="T39" fmla="*/ 1262 h 1585"/>
              <a:gd name="T40" fmla="*/ 1186 w 1502"/>
              <a:gd name="T41" fmla="*/ 1468 h 1585"/>
              <a:gd name="T42" fmla="*/ 1237 w 1502"/>
              <a:gd name="T43" fmla="*/ 1514 h 1585"/>
              <a:gd name="T44" fmla="*/ 1305 w 1502"/>
              <a:gd name="T45" fmla="*/ 1482 h 1585"/>
              <a:gd name="T46" fmla="*/ 1355 w 1502"/>
              <a:gd name="T47" fmla="*/ 1454 h 1585"/>
              <a:gd name="T48" fmla="*/ 1337 w 1502"/>
              <a:gd name="T49" fmla="*/ 1409 h 1585"/>
              <a:gd name="T50" fmla="*/ 1236 w 1502"/>
              <a:gd name="T51" fmla="*/ 1387 h 1585"/>
              <a:gd name="T52" fmla="*/ 1159 w 1502"/>
              <a:gd name="T53" fmla="*/ 1113 h 1585"/>
              <a:gd name="T54" fmla="*/ 1114 w 1502"/>
              <a:gd name="T55" fmla="*/ 999 h 1585"/>
              <a:gd name="T56" fmla="*/ 991 w 1502"/>
              <a:gd name="T57" fmla="*/ 840 h 1585"/>
              <a:gd name="T58" fmla="*/ 901 w 1502"/>
              <a:gd name="T59" fmla="*/ 736 h 1585"/>
              <a:gd name="T60" fmla="*/ 874 w 1502"/>
              <a:gd name="T61" fmla="*/ 575 h 1585"/>
              <a:gd name="T62" fmla="*/ 898 w 1502"/>
              <a:gd name="T63" fmla="*/ 500 h 1585"/>
              <a:gd name="T64" fmla="*/ 1052 w 1502"/>
              <a:gd name="T65" fmla="*/ 454 h 1585"/>
              <a:gd name="T66" fmla="*/ 1114 w 1502"/>
              <a:gd name="T67" fmla="*/ 376 h 1585"/>
              <a:gd name="T68" fmla="*/ 1332 w 1502"/>
              <a:gd name="T69" fmla="*/ 401 h 1585"/>
              <a:gd name="T70" fmla="*/ 1297 w 1502"/>
              <a:gd name="T71" fmla="*/ 476 h 1585"/>
              <a:gd name="T72" fmla="*/ 1309 w 1502"/>
              <a:gd name="T73" fmla="*/ 518 h 1585"/>
              <a:gd name="T74" fmla="*/ 1373 w 1502"/>
              <a:gd name="T75" fmla="*/ 545 h 1585"/>
              <a:gd name="T76" fmla="*/ 1487 w 1502"/>
              <a:gd name="T77" fmla="*/ 478 h 1585"/>
              <a:gd name="T78" fmla="*/ 1502 w 1502"/>
              <a:gd name="T79" fmla="*/ 373 h 1585"/>
              <a:gd name="T80" fmla="*/ 1488 w 1502"/>
              <a:gd name="T81" fmla="*/ 301 h 1585"/>
              <a:gd name="T82" fmla="*/ 1351 w 1502"/>
              <a:gd name="T83" fmla="*/ 293 h 1585"/>
              <a:gd name="T84" fmla="*/ 1369 w 1502"/>
              <a:gd name="T85" fmla="*/ 347 h 1585"/>
              <a:gd name="T86" fmla="*/ 1078 w 1502"/>
              <a:gd name="T87" fmla="*/ 282 h 1585"/>
              <a:gd name="T88" fmla="*/ 811 w 1502"/>
              <a:gd name="T89" fmla="*/ 261 h 1585"/>
              <a:gd name="T90" fmla="*/ 813 w 1502"/>
              <a:gd name="T91" fmla="*/ 213 h 1585"/>
              <a:gd name="T92" fmla="*/ 815 w 1502"/>
              <a:gd name="T93" fmla="*/ 172 h 1585"/>
              <a:gd name="T94" fmla="*/ 882 w 1502"/>
              <a:gd name="T95" fmla="*/ 132 h 1585"/>
              <a:gd name="T96" fmla="*/ 869 w 1502"/>
              <a:gd name="T97" fmla="*/ 107 h 1585"/>
              <a:gd name="T98" fmla="*/ 756 w 1502"/>
              <a:gd name="T99" fmla="*/ 18 h 1585"/>
              <a:gd name="T100" fmla="*/ 701 w 1502"/>
              <a:gd name="T101" fmla="*/ 1 h 1585"/>
              <a:gd name="T102" fmla="*/ 661 w 1502"/>
              <a:gd name="T103" fmla="*/ 23 h 1585"/>
              <a:gd name="T104" fmla="*/ 602 w 1502"/>
              <a:gd name="T105" fmla="*/ 112 h 1585"/>
              <a:gd name="T106" fmla="*/ 621 w 1502"/>
              <a:gd name="T107" fmla="*/ 212 h 1585"/>
              <a:gd name="T108" fmla="*/ 621 w 1502"/>
              <a:gd name="T109" fmla="*/ 260 h 1585"/>
              <a:gd name="T110" fmla="*/ 437 w 1502"/>
              <a:gd name="T111" fmla="*/ 817 h 1585"/>
              <a:gd name="T112" fmla="*/ 401 w 1502"/>
              <a:gd name="T113" fmla="*/ 749 h 1585"/>
              <a:gd name="T114" fmla="*/ 409 w 1502"/>
              <a:gd name="T115" fmla="*/ 553 h 1585"/>
              <a:gd name="T116" fmla="*/ 483 w 1502"/>
              <a:gd name="T117" fmla="*/ 607 h 1585"/>
              <a:gd name="T118" fmla="*/ 528 w 1502"/>
              <a:gd name="T119" fmla="*/ 732 h 1585"/>
              <a:gd name="T120" fmla="*/ 528 w 1502"/>
              <a:gd name="T121" fmla="*/ 779 h 1585"/>
              <a:gd name="T122" fmla="*/ 500 w 1502"/>
              <a:gd name="T123" fmla="*/ 841 h 15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502" h="1585">
                <a:moveTo>
                  <a:pt x="621" y="260"/>
                </a:moveTo>
                <a:lnTo>
                  <a:pt x="621" y="260"/>
                </a:lnTo>
                <a:lnTo>
                  <a:pt x="588" y="269"/>
                </a:lnTo>
                <a:lnTo>
                  <a:pt x="563" y="275"/>
                </a:lnTo>
                <a:lnTo>
                  <a:pt x="552" y="280"/>
                </a:lnTo>
                <a:lnTo>
                  <a:pt x="552" y="280"/>
                </a:lnTo>
                <a:lnTo>
                  <a:pt x="540" y="287"/>
                </a:lnTo>
                <a:lnTo>
                  <a:pt x="514" y="300"/>
                </a:lnTo>
                <a:lnTo>
                  <a:pt x="473" y="320"/>
                </a:lnTo>
                <a:lnTo>
                  <a:pt x="473" y="320"/>
                </a:lnTo>
                <a:lnTo>
                  <a:pt x="463" y="323"/>
                </a:lnTo>
                <a:lnTo>
                  <a:pt x="447" y="329"/>
                </a:lnTo>
                <a:lnTo>
                  <a:pt x="437" y="333"/>
                </a:lnTo>
                <a:lnTo>
                  <a:pt x="428" y="338"/>
                </a:lnTo>
                <a:lnTo>
                  <a:pt x="420" y="343"/>
                </a:lnTo>
                <a:lnTo>
                  <a:pt x="413" y="351"/>
                </a:lnTo>
                <a:lnTo>
                  <a:pt x="413" y="351"/>
                </a:lnTo>
                <a:lnTo>
                  <a:pt x="382" y="395"/>
                </a:lnTo>
                <a:lnTo>
                  <a:pt x="366" y="417"/>
                </a:lnTo>
                <a:lnTo>
                  <a:pt x="355" y="432"/>
                </a:lnTo>
                <a:lnTo>
                  <a:pt x="355" y="432"/>
                </a:lnTo>
                <a:lnTo>
                  <a:pt x="343" y="442"/>
                </a:lnTo>
                <a:lnTo>
                  <a:pt x="332" y="451"/>
                </a:lnTo>
                <a:lnTo>
                  <a:pt x="323" y="460"/>
                </a:lnTo>
                <a:lnTo>
                  <a:pt x="319" y="464"/>
                </a:lnTo>
                <a:lnTo>
                  <a:pt x="317" y="468"/>
                </a:lnTo>
                <a:lnTo>
                  <a:pt x="317" y="468"/>
                </a:lnTo>
                <a:lnTo>
                  <a:pt x="317" y="480"/>
                </a:lnTo>
                <a:lnTo>
                  <a:pt x="317" y="484"/>
                </a:lnTo>
                <a:lnTo>
                  <a:pt x="317" y="484"/>
                </a:lnTo>
                <a:lnTo>
                  <a:pt x="310" y="487"/>
                </a:lnTo>
                <a:lnTo>
                  <a:pt x="303" y="493"/>
                </a:lnTo>
                <a:lnTo>
                  <a:pt x="294" y="502"/>
                </a:lnTo>
                <a:lnTo>
                  <a:pt x="285" y="511"/>
                </a:lnTo>
                <a:lnTo>
                  <a:pt x="278" y="523"/>
                </a:lnTo>
                <a:lnTo>
                  <a:pt x="275" y="530"/>
                </a:lnTo>
                <a:lnTo>
                  <a:pt x="272" y="536"/>
                </a:lnTo>
                <a:lnTo>
                  <a:pt x="271" y="544"/>
                </a:lnTo>
                <a:lnTo>
                  <a:pt x="270" y="553"/>
                </a:lnTo>
                <a:lnTo>
                  <a:pt x="270" y="553"/>
                </a:lnTo>
                <a:lnTo>
                  <a:pt x="271" y="562"/>
                </a:lnTo>
                <a:lnTo>
                  <a:pt x="272" y="574"/>
                </a:lnTo>
                <a:lnTo>
                  <a:pt x="280" y="603"/>
                </a:lnTo>
                <a:lnTo>
                  <a:pt x="292" y="635"/>
                </a:lnTo>
                <a:lnTo>
                  <a:pt x="305" y="671"/>
                </a:lnTo>
                <a:lnTo>
                  <a:pt x="329" y="733"/>
                </a:lnTo>
                <a:lnTo>
                  <a:pt x="343" y="767"/>
                </a:lnTo>
                <a:lnTo>
                  <a:pt x="343" y="767"/>
                </a:lnTo>
                <a:lnTo>
                  <a:pt x="356" y="799"/>
                </a:lnTo>
                <a:lnTo>
                  <a:pt x="364" y="819"/>
                </a:lnTo>
                <a:lnTo>
                  <a:pt x="364" y="819"/>
                </a:lnTo>
                <a:lnTo>
                  <a:pt x="361" y="866"/>
                </a:lnTo>
                <a:lnTo>
                  <a:pt x="363" y="898"/>
                </a:lnTo>
                <a:lnTo>
                  <a:pt x="364" y="911"/>
                </a:lnTo>
                <a:lnTo>
                  <a:pt x="364" y="915"/>
                </a:lnTo>
                <a:lnTo>
                  <a:pt x="365" y="917"/>
                </a:lnTo>
                <a:lnTo>
                  <a:pt x="365" y="917"/>
                </a:lnTo>
                <a:lnTo>
                  <a:pt x="373" y="924"/>
                </a:lnTo>
                <a:lnTo>
                  <a:pt x="379" y="926"/>
                </a:lnTo>
                <a:lnTo>
                  <a:pt x="379" y="926"/>
                </a:lnTo>
                <a:lnTo>
                  <a:pt x="387" y="926"/>
                </a:lnTo>
                <a:lnTo>
                  <a:pt x="395" y="926"/>
                </a:lnTo>
                <a:lnTo>
                  <a:pt x="404" y="926"/>
                </a:lnTo>
                <a:lnTo>
                  <a:pt x="404" y="926"/>
                </a:lnTo>
                <a:lnTo>
                  <a:pt x="417" y="922"/>
                </a:lnTo>
                <a:lnTo>
                  <a:pt x="417" y="922"/>
                </a:lnTo>
                <a:lnTo>
                  <a:pt x="419" y="922"/>
                </a:lnTo>
                <a:lnTo>
                  <a:pt x="423" y="925"/>
                </a:lnTo>
                <a:lnTo>
                  <a:pt x="427" y="927"/>
                </a:lnTo>
                <a:lnTo>
                  <a:pt x="427" y="927"/>
                </a:lnTo>
                <a:lnTo>
                  <a:pt x="365" y="1005"/>
                </a:lnTo>
                <a:lnTo>
                  <a:pt x="321" y="1061"/>
                </a:lnTo>
                <a:lnTo>
                  <a:pt x="306" y="1082"/>
                </a:lnTo>
                <a:lnTo>
                  <a:pt x="298" y="1092"/>
                </a:lnTo>
                <a:lnTo>
                  <a:pt x="298" y="1092"/>
                </a:lnTo>
                <a:lnTo>
                  <a:pt x="285" y="1117"/>
                </a:lnTo>
                <a:lnTo>
                  <a:pt x="285" y="1117"/>
                </a:lnTo>
                <a:lnTo>
                  <a:pt x="274" y="1127"/>
                </a:lnTo>
                <a:lnTo>
                  <a:pt x="248" y="1150"/>
                </a:lnTo>
                <a:lnTo>
                  <a:pt x="234" y="1167"/>
                </a:lnTo>
                <a:lnTo>
                  <a:pt x="217" y="1185"/>
                </a:lnTo>
                <a:lnTo>
                  <a:pt x="202" y="1207"/>
                </a:lnTo>
                <a:lnTo>
                  <a:pt x="188" y="1230"/>
                </a:lnTo>
                <a:lnTo>
                  <a:pt x="188" y="1230"/>
                </a:lnTo>
                <a:lnTo>
                  <a:pt x="157" y="1288"/>
                </a:lnTo>
                <a:lnTo>
                  <a:pt x="119" y="1354"/>
                </a:lnTo>
                <a:lnTo>
                  <a:pt x="101" y="1385"/>
                </a:lnTo>
                <a:lnTo>
                  <a:pt x="85" y="1411"/>
                </a:lnTo>
                <a:lnTo>
                  <a:pt x="72" y="1430"/>
                </a:lnTo>
                <a:lnTo>
                  <a:pt x="67" y="1438"/>
                </a:lnTo>
                <a:lnTo>
                  <a:pt x="62" y="1442"/>
                </a:lnTo>
                <a:lnTo>
                  <a:pt x="62" y="1442"/>
                </a:lnTo>
                <a:lnTo>
                  <a:pt x="45" y="1456"/>
                </a:lnTo>
                <a:lnTo>
                  <a:pt x="36" y="1464"/>
                </a:lnTo>
                <a:lnTo>
                  <a:pt x="36" y="1464"/>
                </a:lnTo>
                <a:lnTo>
                  <a:pt x="27" y="1472"/>
                </a:lnTo>
                <a:lnTo>
                  <a:pt x="15" y="1483"/>
                </a:lnTo>
                <a:lnTo>
                  <a:pt x="10" y="1491"/>
                </a:lnTo>
                <a:lnTo>
                  <a:pt x="5" y="1497"/>
                </a:lnTo>
                <a:lnTo>
                  <a:pt x="1" y="1505"/>
                </a:lnTo>
                <a:lnTo>
                  <a:pt x="0" y="1511"/>
                </a:lnTo>
                <a:lnTo>
                  <a:pt x="0" y="1511"/>
                </a:lnTo>
                <a:lnTo>
                  <a:pt x="0" y="1518"/>
                </a:lnTo>
                <a:lnTo>
                  <a:pt x="2" y="1526"/>
                </a:lnTo>
                <a:lnTo>
                  <a:pt x="5" y="1533"/>
                </a:lnTo>
                <a:lnTo>
                  <a:pt x="10" y="1540"/>
                </a:lnTo>
                <a:lnTo>
                  <a:pt x="15" y="1547"/>
                </a:lnTo>
                <a:lnTo>
                  <a:pt x="22" y="1554"/>
                </a:lnTo>
                <a:lnTo>
                  <a:pt x="28" y="1559"/>
                </a:lnTo>
                <a:lnTo>
                  <a:pt x="36" y="1564"/>
                </a:lnTo>
                <a:lnTo>
                  <a:pt x="36" y="1564"/>
                </a:lnTo>
                <a:lnTo>
                  <a:pt x="45" y="1569"/>
                </a:lnTo>
                <a:lnTo>
                  <a:pt x="55" y="1573"/>
                </a:lnTo>
                <a:lnTo>
                  <a:pt x="78" y="1580"/>
                </a:lnTo>
                <a:lnTo>
                  <a:pt x="101" y="1583"/>
                </a:lnTo>
                <a:lnTo>
                  <a:pt x="112" y="1585"/>
                </a:lnTo>
                <a:lnTo>
                  <a:pt x="121" y="1585"/>
                </a:lnTo>
                <a:lnTo>
                  <a:pt x="121" y="1585"/>
                </a:lnTo>
                <a:lnTo>
                  <a:pt x="134" y="1582"/>
                </a:lnTo>
                <a:lnTo>
                  <a:pt x="140" y="1581"/>
                </a:lnTo>
                <a:lnTo>
                  <a:pt x="144" y="1578"/>
                </a:lnTo>
                <a:lnTo>
                  <a:pt x="146" y="1576"/>
                </a:lnTo>
                <a:lnTo>
                  <a:pt x="149" y="1573"/>
                </a:lnTo>
                <a:lnTo>
                  <a:pt x="150" y="1569"/>
                </a:lnTo>
                <a:lnTo>
                  <a:pt x="149" y="1564"/>
                </a:lnTo>
                <a:lnTo>
                  <a:pt x="149" y="1564"/>
                </a:lnTo>
                <a:lnTo>
                  <a:pt x="148" y="1559"/>
                </a:lnTo>
                <a:lnTo>
                  <a:pt x="145" y="1554"/>
                </a:lnTo>
                <a:lnTo>
                  <a:pt x="139" y="1540"/>
                </a:lnTo>
                <a:lnTo>
                  <a:pt x="135" y="1533"/>
                </a:lnTo>
                <a:lnTo>
                  <a:pt x="132" y="1526"/>
                </a:lnTo>
                <a:lnTo>
                  <a:pt x="131" y="1518"/>
                </a:lnTo>
                <a:lnTo>
                  <a:pt x="131" y="1510"/>
                </a:lnTo>
                <a:lnTo>
                  <a:pt x="131" y="1510"/>
                </a:lnTo>
                <a:lnTo>
                  <a:pt x="135" y="1495"/>
                </a:lnTo>
                <a:lnTo>
                  <a:pt x="139" y="1483"/>
                </a:lnTo>
                <a:lnTo>
                  <a:pt x="146" y="1463"/>
                </a:lnTo>
                <a:lnTo>
                  <a:pt x="146" y="1463"/>
                </a:lnTo>
                <a:lnTo>
                  <a:pt x="154" y="1446"/>
                </a:lnTo>
                <a:lnTo>
                  <a:pt x="170" y="1420"/>
                </a:lnTo>
                <a:lnTo>
                  <a:pt x="179" y="1407"/>
                </a:lnTo>
                <a:lnTo>
                  <a:pt x="189" y="1393"/>
                </a:lnTo>
                <a:lnTo>
                  <a:pt x="202" y="1380"/>
                </a:lnTo>
                <a:lnTo>
                  <a:pt x="213" y="1369"/>
                </a:lnTo>
                <a:lnTo>
                  <a:pt x="213" y="1369"/>
                </a:lnTo>
                <a:lnTo>
                  <a:pt x="253" y="1335"/>
                </a:lnTo>
                <a:lnTo>
                  <a:pt x="288" y="1303"/>
                </a:lnTo>
                <a:lnTo>
                  <a:pt x="288" y="1303"/>
                </a:lnTo>
                <a:lnTo>
                  <a:pt x="299" y="1291"/>
                </a:lnTo>
                <a:lnTo>
                  <a:pt x="311" y="1276"/>
                </a:lnTo>
                <a:lnTo>
                  <a:pt x="334" y="1246"/>
                </a:lnTo>
                <a:lnTo>
                  <a:pt x="360" y="1209"/>
                </a:lnTo>
                <a:lnTo>
                  <a:pt x="360" y="1209"/>
                </a:lnTo>
                <a:lnTo>
                  <a:pt x="361" y="1205"/>
                </a:lnTo>
                <a:lnTo>
                  <a:pt x="364" y="1201"/>
                </a:lnTo>
                <a:lnTo>
                  <a:pt x="369" y="1195"/>
                </a:lnTo>
                <a:lnTo>
                  <a:pt x="378" y="1187"/>
                </a:lnTo>
                <a:lnTo>
                  <a:pt x="388" y="1180"/>
                </a:lnTo>
                <a:lnTo>
                  <a:pt x="404" y="1171"/>
                </a:lnTo>
                <a:lnTo>
                  <a:pt x="424" y="1162"/>
                </a:lnTo>
                <a:lnTo>
                  <a:pt x="424" y="1162"/>
                </a:lnTo>
                <a:lnTo>
                  <a:pt x="436" y="1156"/>
                </a:lnTo>
                <a:lnTo>
                  <a:pt x="451" y="1147"/>
                </a:lnTo>
                <a:lnTo>
                  <a:pt x="486" y="1124"/>
                </a:lnTo>
                <a:lnTo>
                  <a:pt x="527" y="1095"/>
                </a:lnTo>
                <a:lnTo>
                  <a:pt x="571" y="1065"/>
                </a:lnTo>
                <a:lnTo>
                  <a:pt x="594" y="1051"/>
                </a:lnTo>
                <a:lnTo>
                  <a:pt x="617" y="1037"/>
                </a:lnTo>
                <a:lnTo>
                  <a:pt x="639" y="1025"/>
                </a:lnTo>
                <a:lnTo>
                  <a:pt x="661" y="1014"/>
                </a:lnTo>
                <a:lnTo>
                  <a:pt x="681" y="1006"/>
                </a:lnTo>
                <a:lnTo>
                  <a:pt x="702" y="1001"/>
                </a:lnTo>
                <a:lnTo>
                  <a:pt x="711" y="998"/>
                </a:lnTo>
                <a:lnTo>
                  <a:pt x="720" y="998"/>
                </a:lnTo>
                <a:lnTo>
                  <a:pt x="728" y="998"/>
                </a:lnTo>
                <a:lnTo>
                  <a:pt x="735" y="999"/>
                </a:lnTo>
                <a:lnTo>
                  <a:pt x="735" y="999"/>
                </a:lnTo>
                <a:lnTo>
                  <a:pt x="769" y="1006"/>
                </a:lnTo>
                <a:lnTo>
                  <a:pt x="804" y="1016"/>
                </a:lnTo>
                <a:lnTo>
                  <a:pt x="838" y="1026"/>
                </a:lnTo>
                <a:lnTo>
                  <a:pt x="873" y="1038"/>
                </a:lnTo>
                <a:lnTo>
                  <a:pt x="931" y="1059"/>
                </a:lnTo>
                <a:lnTo>
                  <a:pt x="964" y="1073"/>
                </a:lnTo>
                <a:lnTo>
                  <a:pt x="964" y="1073"/>
                </a:lnTo>
                <a:lnTo>
                  <a:pt x="981" y="1080"/>
                </a:lnTo>
                <a:lnTo>
                  <a:pt x="998" y="1091"/>
                </a:lnTo>
                <a:lnTo>
                  <a:pt x="1007" y="1097"/>
                </a:lnTo>
                <a:lnTo>
                  <a:pt x="1015" y="1104"/>
                </a:lnTo>
                <a:lnTo>
                  <a:pt x="1021" y="1111"/>
                </a:lnTo>
                <a:lnTo>
                  <a:pt x="1026" y="1120"/>
                </a:lnTo>
                <a:lnTo>
                  <a:pt x="1026" y="1120"/>
                </a:lnTo>
                <a:lnTo>
                  <a:pt x="1033" y="1132"/>
                </a:lnTo>
                <a:lnTo>
                  <a:pt x="1039" y="1150"/>
                </a:lnTo>
                <a:lnTo>
                  <a:pt x="1054" y="1194"/>
                </a:lnTo>
                <a:lnTo>
                  <a:pt x="1063" y="1216"/>
                </a:lnTo>
                <a:lnTo>
                  <a:pt x="1072" y="1236"/>
                </a:lnTo>
                <a:lnTo>
                  <a:pt x="1081" y="1253"/>
                </a:lnTo>
                <a:lnTo>
                  <a:pt x="1085" y="1258"/>
                </a:lnTo>
                <a:lnTo>
                  <a:pt x="1090" y="1262"/>
                </a:lnTo>
                <a:lnTo>
                  <a:pt x="1090" y="1262"/>
                </a:lnTo>
                <a:lnTo>
                  <a:pt x="1096" y="1267"/>
                </a:lnTo>
                <a:lnTo>
                  <a:pt x="1101" y="1273"/>
                </a:lnTo>
                <a:lnTo>
                  <a:pt x="1112" y="1291"/>
                </a:lnTo>
                <a:lnTo>
                  <a:pt x="1124" y="1313"/>
                </a:lnTo>
                <a:lnTo>
                  <a:pt x="1135" y="1339"/>
                </a:lnTo>
                <a:lnTo>
                  <a:pt x="1155" y="1387"/>
                </a:lnTo>
                <a:lnTo>
                  <a:pt x="1165" y="1416"/>
                </a:lnTo>
                <a:lnTo>
                  <a:pt x="1165" y="1416"/>
                </a:lnTo>
                <a:lnTo>
                  <a:pt x="1173" y="1438"/>
                </a:lnTo>
                <a:lnTo>
                  <a:pt x="1186" y="1468"/>
                </a:lnTo>
                <a:lnTo>
                  <a:pt x="1192" y="1483"/>
                </a:lnTo>
                <a:lnTo>
                  <a:pt x="1200" y="1496"/>
                </a:lnTo>
                <a:lnTo>
                  <a:pt x="1209" y="1505"/>
                </a:lnTo>
                <a:lnTo>
                  <a:pt x="1213" y="1509"/>
                </a:lnTo>
                <a:lnTo>
                  <a:pt x="1216" y="1511"/>
                </a:lnTo>
                <a:lnTo>
                  <a:pt x="1216" y="1511"/>
                </a:lnTo>
                <a:lnTo>
                  <a:pt x="1224" y="1514"/>
                </a:lnTo>
                <a:lnTo>
                  <a:pt x="1229" y="1515"/>
                </a:lnTo>
                <a:lnTo>
                  <a:pt x="1233" y="1515"/>
                </a:lnTo>
                <a:lnTo>
                  <a:pt x="1237" y="1514"/>
                </a:lnTo>
                <a:lnTo>
                  <a:pt x="1243" y="1509"/>
                </a:lnTo>
                <a:lnTo>
                  <a:pt x="1252" y="1502"/>
                </a:lnTo>
                <a:lnTo>
                  <a:pt x="1252" y="1502"/>
                </a:lnTo>
                <a:lnTo>
                  <a:pt x="1270" y="1491"/>
                </a:lnTo>
                <a:lnTo>
                  <a:pt x="1277" y="1487"/>
                </a:lnTo>
                <a:lnTo>
                  <a:pt x="1285" y="1486"/>
                </a:lnTo>
                <a:lnTo>
                  <a:pt x="1285" y="1486"/>
                </a:lnTo>
                <a:lnTo>
                  <a:pt x="1292" y="1486"/>
                </a:lnTo>
                <a:lnTo>
                  <a:pt x="1299" y="1484"/>
                </a:lnTo>
                <a:lnTo>
                  <a:pt x="1305" y="1482"/>
                </a:lnTo>
                <a:lnTo>
                  <a:pt x="1312" y="1478"/>
                </a:lnTo>
                <a:lnTo>
                  <a:pt x="1312" y="1478"/>
                </a:lnTo>
                <a:lnTo>
                  <a:pt x="1315" y="1474"/>
                </a:lnTo>
                <a:lnTo>
                  <a:pt x="1318" y="1470"/>
                </a:lnTo>
                <a:lnTo>
                  <a:pt x="1321" y="1468"/>
                </a:lnTo>
                <a:lnTo>
                  <a:pt x="1326" y="1465"/>
                </a:lnTo>
                <a:lnTo>
                  <a:pt x="1326" y="1465"/>
                </a:lnTo>
                <a:lnTo>
                  <a:pt x="1336" y="1463"/>
                </a:lnTo>
                <a:lnTo>
                  <a:pt x="1346" y="1459"/>
                </a:lnTo>
                <a:lnTo>
                  <a:pt x="1355" y="1454"/>
                </a:lnTo>
                <a:lnTo>
                  <a:pt x="1358" y="1450"/>
                </a:lnTo>
                <a:lnTo>
                  <a:pt x="1359" y="1447"/>
                </a:lnTo>
                <a:lnTo>
                  <a:pt x="1359" y="1447"/>
                </a:lnTo>
                <a:lnTo>
                  <a:pt x="1358" y="1438"/>
                </a:lnTo>
                <a:lnTo>
                  <a:pt x="1355" y="1427"/>
                </a:lnTo>
                <a:lnTo>
                  <a:pt x="1351" y="1420"/>
                </a:lnTo>
                <a:lnTo>
                  <a:pt x="1348" y="1415"/>
                </a:lnTo>
                <a:lnTo>
                  <a:pt x="1342" y="1411"/>
                </a:lnTo>
                <a:lnTo>
                  <a:pt x="1337" y="1409"/>
                </a:lnTo>
                <a:lnTo>
                  <a:pt x="1337" y="1409"/>
                </a:lnTo>
                <a:lnTo>
                  <a:pt x="1324" y="1407"/>
                </a:lnTo>
                <a:lnTo>
                  <a:pt x="1312" y="1407"/>
                </a:lnTo>
                <a:lnTo>
                  <a:pt x="1290" y="1409"/>
                </a:lnTo>
                <a:lnTo>
                  <a:pt x="1290" y="1409"/>
                </a:lnTo>
                <a:lnTo>
                  <a:pt x="1277" y="1410"/>
                </a:lnTo>
                <a:lnTo>
                  <a:pt x="1272" y="1409"/>
                </a:lnTo>
                <a:lnTo>
                  <a:pt x="1264" y="1405"/>
                </a:lnTo>
                <a:lnTo>
                  <a:pt x="1264" y="1405"/>
                </a:lnTo>
                <a:lnTo>
                  <a:pt x="1243" y="1393"/>
                </a:lnTo>
                <a:lnTo>
                  <a:pt x="1236" y="1387"/>
                </a:lnTo>
                <a:lnTo>
                  <a:pt x="1231" y="1383"/>
                </a:lnTo>
                <a:lnTo>
                  <a:pt x="1231" y="1383"/>
                </a:lnTo>
                <a:lnTo>
                  <a:pt x="1220" y="1365"/>
                </a:lnTo>
                <a:lnTo>
                  <a:pt x="1214" y="1352"/>
                </a:lnTo>
                <a:lnTo>
                  <a:pt x="1211" y="1343"/>
                </a:lnTo>
                <a:lnTo>
                  <a:pt x="1211" y="1343"/>
                </a:lnTo>
                <a:lnTo>
                  <a:pt x="1189" y="1241"/>
                </a:lnTo>
                <a:lnTo>
                  <a:pt x="1171" y="1167"/>
                </a:lnTo>
                <a:lnTo>
                  <a:pt x="1159" y="1113"/>
                </a:lnTo>
                <a:lnTo>
                  <a:pt x="1159" y="1113"/>
                </a:lnTo>
                <a:lnTo>
                  <a:pt x="1150" y="1086"/>
                </a:lnTo>
                <a:lnTo>
                  <a:pt x="1144" y="1070"/>
                </a:lnTo>
                <a:lnTo>
                  <a:pt x="1139" y="1061"/>
                </a:lnTo>
                <a:lnTo>
                  <a:pt x="1139" y="1061"/>
                </a:lnTo>
                <a:lnTo>
                  <a:pt x="1141" y="1060"/>
                </a:lnTo>
                <a:lnTo>
                  <a:pt x="1139" y="1053"/>
                </a:lnTo>
                <a:lnTo>
                  <a:pt x="1137" y="1044"/>
                </a:lnTo>
                <a:lnTo>
                  <a:pt x="1129" y="1028"/>
                </a:lnTo>
                <a:lnTo>
                  <a:pt x="1129" y="1028"/>
                </a:lnTo>
                <a:lnTo>
                  <a:pt x="1114" y="999"/>
                </a:lnTo>
                <a:lnTo>
                  <a:pt x="1092" y="957"/>
                </a:lnTo>
                <a:lnTo>
                  <a:pt x="1079" y="935"/>
                </a:lnTo>
                <a:lnTo>
                  <a:pt x="1066" y="912"/>
                </a:lnTo>
                <a:lnTo>
                  <a:pt x="1052" y="893"/>
                </a:lnTo>
                <a:lnTo>
                  <a:pt x="1039" y="876"/>
                </a:lnTo>
                <a:lnTo>
                  <a:pt x="1039" y="876"/>
                </a:lnTo>
                <a:lnTo>
                  <a:pt x="1026" y="864"/>
                </a:lnTo>
                <a:lnTo>
                  <a:pt x="1015" y="854"/>
                </a:lnTo>
                <a:lnTo>
                  <a:pt x="1002" y="846"/>
                </a:lnTo>
                <a:lnTo>
                  <a:pt x="991" y="840"/>
                </a:lnTo>
                <a:lnTo>
                  <a:pt x="973" y="832"/>
                </a:lnTo>
                <a:lnTo>
                  <a:pt x="967" y="828"/>
                </a:lnTo>
                <a:lnTo>
                  <a:pt x="963" y="823"/>
                </a:lnTo>
                <a:lnTo>
                  <a:pt x="963" y="823"/>
                </a:lnTo>
                <a:lnTo>
                  <a:pt x="945" y="797"/>
                </a:lnTo>
                <a:lnTo>
                  <a:pt x="930" y="778"/>
                </a:lnTo>
                <a:lnTo>
                  <a:pt x="930" y="778"/>
                </a:lnTo>
                <a:lnTo>
                  <a:pt x="900" y="745"/>
                </a:lnTo>
                <a:lnTo>
                  <a:pt x="900" y="745"/>
                </a:lnTo>
                <a:lnTo>
                  <a:pt x="901" y="736"/>
                </a:lnTo>
                <a:lnTo>
                  <a:pt x="900" y="723"/>
                </a:lnTo>
                <a:lnTo>
                  <a:pt x="896" y="702"/>
                </a:lnTo>
                <a:lnTo>
                  <a:pt x="896" y="702"/>
                </a:lnTo>
                <a:lnTo>
                  <a:pt x="889" y="661"/>
                </a:lnTo>
                <a:lnTo>
                  <a:pt x="886" y="643"/>
                </a:lnTo>
                <a:lnTo>
                  <a:pt x="885" y="629"/>
                </a:lnTo>
                <a:lnTo>
                  <a:pt x="885" y="629"/>
                </a:lnTo>
                <a:lnTo>
                  <a:pt x="882" y="614"/>
                </a:lnTo>
                <a:lnTo>
                  <a:pt x="878" y="593"/>
                </a:lnTo>
                <a:lnTo>
                  <a:pt x="874" y="575"/>
                </a:lnTo>
                <a:lnTo>
                  <a:pt x="876" y="567"/>
                </a:lnTo>
                <a:lnTo>
                  <a:pt x="877" y="563"/>
                </a:lnTo>
                <a:lnTo>
                  <a:pt x="877" y="563"/>
                </a:lnTo>
                <a:lnTo>
                  <a:pt x="881" y="558"/>
                </a:lnTo>
                <a:lnTo>
                  <a:pt x="885" y="553"/>
                </a:lnTo>
                <a:lnTo>
                  <a:pt x="891" y="538"/>
                </a:lnTo>
                <a:lnTo>
                  <a:pt x="891" y="538"/>
                </a:lnTo>
                <a:lnTo>
                  <a:pt x="894" y="531"/>
                </a:lnTo>
                <a:lnTo>
                  <a:pt x="895" y="522"/>
                </a:lnTo>
                <a:lnTo>
                  <a:pt x="898" y="500"/>
                </a:lnTo>
                <a:lnTo>
                  <a:pt x="900" y="472"/>
                </a:lnTo>
                <a:lnTo>
                  <a:pt x="900" y="472"/>
                </a:lnTo>
                <a:lnTo>
                  <a:pt x="913" y="472"/>
                </a:lnTo>
                <a:lnTo>
                  <a:pt x="944" y="473"/>
                </a:lnTo>
                <a:lnTo>
                  <a:pt x="980" y="472"/>
                </a:lnTo>
                <a:lnTo>
                  <a:pt x="997" y="469"/>
                </a:lnTo>
                <a:lnTo>
                  <a:pt x="1012" y="467"/>
                </a:lnTo>
                <a:lnTo>
                  <a:pt x="1012" y="467"/>
                </a:lnTo>
                <a:lnTo>
                  <a:pt x="1035" y="459"/>
                </a:lnTo>
                <a:lnTo>
                  <a:pt x="1052" y="454"/>
                </a:lnTo>
                <a:lnTo>
                  <a:pt x="1062" y="448"/>
                </a:lnTo>
                <a:lnTo>
                  <a:pt x="1065" y="445"/>
                </a:lnTo>
                <a:lnTo>
                  <a:pt x="1067" y="442"/>
                </a:lnTo>
                <a:lnTo>
                  <a:pt x="1067" y="442"/>
                </a:lnTo>
                <a:lnTo>
                  <a:pt x="1069" y="431"/>
                </a:lnTo>
                <a:lnTo>
                  <a:pt x="1071" y="412"/>
                </a:lnTo>
                <a:lnTo>
                  <a:pt x="1074" y="385"/>
                </a:lnTo>
                <a:lnTo>
                  <a:pt x="1074" y="385"/>
                </a:lnTo>
                <a:lnTo>
                  <a:pt x="1085" y="381"/>
                </a:lnTo>
                <a:lnTo>
                  <a:pt x="1114" y="376"/>
                </a:lnTo>
                <a:lnTo>
                  <a:pt x="1146" y="370"/>
                </a:lnTo>
                <a:lnTo>
                  <a:pt x="1161" y="369"/>
                </a:lnTo>
                <a:lnTo>
                  <a:pt x="1173" y="369"/>
                </a:lnTo>
                <a:lnTo>
                  <a:pt x="1173" y="369"/>
                </a:lnTo>
                <a:lnTo>
                  <a:pt x="1229" y="378"/>
                </a:lnTo>
                <a:lnTo>
                  <a:pt x="1286" y="386"/>
                </a:lnTo>
                <a:lnTo>
                  <a:pt x="1286" y="386"/>
                </a:lnTo>
                <a:lnTo>
                  <a:pt x="1297" y="388"/>
                </a:lnTo>
                <a:lnTo>
                  <a:pt x="1309" y="392"/>
                </a:lnTo>
                <a:lnTo>
                  <a:pt x="1332" y="401"/>
                </a:lnTo>
                <a:lnTo>
                  <a:pt x="1359" y="413"/>
                </a:lnTo>
                <a:lnTo>
                  <a:pt x="1359" y="413"/>
                </a:lnTo>
                <a:lnTo>
                  <a:pt x="1350" y="430"/>
                </a:lnTo>
                <a:lnTo>
                  <a:pt x="1340" y="445"/>
                </a:lnTo>
                <a:lnTo>
                  <a:pt x="1335" y="453"/>
                </a:lnTo>
                <a:lnTo>
                  <a:pt x="1328" y="459"/>
                </a:lnTo>
                <a:lnTo>
                  <a:pt x="1328" y="459"/>
                </a:lnTo>
                <a:lnTo>
                  <a:pt x="1321" y="464"/>
                </a:lnTo>
                <a:lnTo>
                  <a:pt x="1313" y="469"/>
                </a:lnTo>
                <a:lnTo>
                  <a:pt x="1297" y="476"/>
                </a:lnTo>
                <a:lnTo>
                  <a:pt x="1291" y="480"/>
                </a:lnTo>
                <a:lnTo>
                  <a:pt x="1287" y="485"/>
                </a:lnTo>
                <a:lnTo>
                  <a:pt x="1287" y="487"/>
                </a:lnTo>
                <a:lnTo>
                  <a:pt x="1287" y="490"/>
                </a:lnTo>
                <a:lnTo>
                  <a:pt x="1287" y="494"/>
                </a:lnTo>
                <a:lnTo>
                  <a:pt x="1290" y="498"/>
                </a:lnTo>
                <a:lnTo>
                  <a:pt x="1290" y="498"/>
                </a:lnTo>
                <a:lnTo>
                  <a:pt x="1295" y="505"/>
                </a:lnTo>
                <a:lnTo>
                  <a:pt x="1301" y="512"/>
                </a:lnTo>
                <a:lnTo>
                  <a:pt x="1309" y="518"/>
                </a:lnTo>
                <a:lnTo>
                  <a:pt x="1315" y="522"/>
                </a:lnTo>
                <a:lnTo>
                  <a:pt x="1327" y="529"/>
                </a:lnTo>
                <a:lnTo>
                  <a:pt x="1332" y="531"/>
                </a:lnTo>
                <a:lnTo>
                  <a:pt x="1332" y="531"/>
                </a:lnTo>
                <a:lnTo>
                  <a:pt x="1335" y="534"/>
                </a:lnTo>
                <a:lnTo>
                  <a:pt x="1340" y="536"/>
                </a:lnTo>
                <a:lnTo>
                  <a:pt x="1346" y="540"/>
                </a:lnTo>
                <a:lnTo>
                  <a:pt x="1354" y="543"/>
                </a:lnTo>
                <a:lnTo>
                  <a:pt x="1363" y="545"/>
                </a:lnTo>
                <a:lnTo>
                  <a:pt x="1373" y="545"/>
                </a:lnTo>
                <a:lnTo>
                  <a:pt x="1385" y="543"/>
                </a:lnTo>
                <a:lnTo>
                  <a:pt x="1385" y="543"/>
                </a:lnTo>
                <a:lnTo>
                  <a:pt x="1409" y="535"/>
                </a:lnTo>
                <a:lnTo>
                  <a:pt x="1435" y="525"/>
                </a:lnTo>
                <a:lnTo>
                  <a:pt x="1456" y="513"/>
                </a:lnTo>
                <a:lnTo>
                  <a:pt x="1469" y="505"/>
                </a:lnTo>
                <a:lnTo>
                  <a:pt x="1469" y="505"/>
                </a:lnTo>
                <a:lnTo>
                  <a:pt x="1476" y="498"/>
                </a:lnTo>
                <a:lnTo>
                  <a:pt x="1481" y="487"/>
                </a:lnTo>
                <a:lnTo>
                  <a:pt x="1487" y="478"/>
                </a:lnTo>
                <a:lnTo>
                  <a:pt x="1490" y="468"/>
                </a:lnTo>
                <a:lnTo>
                  <a:pt x="1490" y="468"/>
                </a:lnTo>
                <a:lnTo>
                  <a:pt x="1494" y="457"/>
                </a:lnTo>
                <a:lnTo>
                  <a:pt x="1497" y="440"/>
                </a:lnTo>
                <a:lnTo>
                  <a:pt x="1501" y="424"/>
                </a:lnTo>
                <a:lnTo>
                  <a:pt x="1502" y="412"/>
                </a:lnTo>
                <a:lnTo>
                  <a:pt x="1502" y="412"/>
                </a:lnTo>
                <a:lnTo>
                  <a:pt x="1502" y="399"/>
                </a:lnTo>
                <a:lnTo>
                  <a:pt x="1502" y="373"/>
                </a:lnTo>
                <a:lnTo>
                  <a:pt x="1502" y="373"/>
                </a:lnTo>
                <a:lnTo>
                  <a:pt x="1501" y="352"/>
                </a:lnTo>
                <a:lnTo>
                  <a:pt x="1499" y="337"/>
                </a:lnTo>
                <a:lnTo>
                  <a:pt x="1498" y="325"/>
                </a:lnTo>
                <a:lnTo>
                  <a:pt x="1494" y="319"/>
                </a:lnTo>
                <a:lnTo>
                  <a:pt x="1494" y="319"/>
                </a:lnTo>
                <a:lnTo>
                  <a:pt x="1493" y="315"/>
                </a:lnTo>
                <a:lnTo>
                  <a:pt x="1492" y="313"/>
                </a:lnTo>
                <a:lnTo>
                  <a:pt x="1492" y="306"/>
                </a:lnTo>
                <a:lnTo>
                  <a:pt x="1490" y="304"/>
                </a:lnTo>
                <a:lnTo>
                  <a:pt x="1488" y="301"/>
                </a:lnTo>
                <a:lnTo>
                  <a:pt x="1483" y="298"/>
                </a:lnTo>
                <a:lnTo>
                  <a:pt x="1476" y="296"/>
                </a:lnTo>
                <a:lnTo>
                  <a:pt x="1476" y="296"/>
                </a:lnTo>
                <a:lnTo>
                  <a:pt x="1448" y="292"/>
                </a:lnTo>
                <a:lnTo>
                  <a:pt x="1408" y="287"/>
                </a:lnTo>
                <a:lnTo>
                  <a:pt x="1389" y="285"/>
                </a:lnTo>
                <a:lnTo>
                  <a:pt x="1371" y="287"/>
                </a:lnTo>
                <a:lnTo>
                  <a:pt x="1358" y="288"/>
                </a:lnTo>
                <a:lnTo>
                  <a:pt x="1354" y="291"/>
                </a:lnTo>
                <a:lnTo>
                  <a:pt x="1351" y="293"/>
                </a:lnTo>
                <a:lnTo>
                  <a:pt x="1351" y="293"/>
                </a:lnTo>
                <a:lnTo>
                  <a:pt x="1350" y="298"/>
                </a:lnTo>
                <a:lnTo>
                  <a:pt x="1350" y="304"/>
                </a:lnTo>
                <a:lnTo>
                  <a:pt x="1351" y="309"/>
                </a:lnTo>
                <a:lnTo>
                  <a:pt x="1354" y="314"/>
                </a:lnTo>
                <a:lnTo>
                  <a:pt x="1360" y="322"/>
                </a:lnTo>
                <a:lnTo>
                  <a:pt x="1364" y="328"/>
                </a:lnTo>
                <a:lnTo>
                  <a:pt x="1364" y="328"/>
                </a:lnTo>
                <a:lnTo>
                  <a:pt x="1368" y="340"/>
                </a:lnTo>
                <a:lnTo>
                  <a:pt x="1369" y="347"/>
                </a:lnTo>
                <a:lnTo>
                  <a:pt x="1369" y="347"/>
                </a:lnTo>
                <a:lnTo>
                  <a:pt x="1355" y="338"/>
                </a:lnTo>
                <a:lnTo>
                  <a:pt x="1321" y="319"/>
                </a:lnTo>
                <a:lnTo>
                  <a:pt x="1299" y="309"/>
                </a:lnTo>
                <a:lnTo>
                  <a:pt x="1278" y="298"/>
                </a:lnTo>
                <a:lnTo>
                  <a:pt x="1259" y="292"/>
                </a:lnTo>
                <a:lnTo>
                  <a:pt x="1251" y="291"/>
                </a:lnTo>
                <a:lnTo>
                  <a:pt x="1243" y="289"/>
                </a:lnTo>
                <a:lnTo>
                  <a:pt x="1243" y="289"/>
                </a:lnTo>
                <a:lnTo>
                  <a:pt x="1078" y="282"/>
                </a:lnTo>
                <a:lnTo>
                  <a:pt x="1078" y="282"/>
                </a:lnTo>
                <a:lnTo>
                  <a:pt x="1072" y="278"/>
                </a:lnTo>
                <a:lnTo>
                  <a:pt x="1069" y="274"/>
                </a:lnTo>
                <a:lnTo>
                  <a:pt x="1065" y="273"/>
                </a:lnTo>
                <a:lnTo>
                  <a:pt x="886" y="276"/>
                </a:lnTo>
                <a:lnTo>
                  <a:pt x="886" y="276"/>
                </a:lnTo>
                <a:lnTo>
                  <a:pt x="870" y="274"/>
                </a:lnTo>
                <a:lnTo>
                  <a:pt x="845" y="269"/>
                </a:lnTo>
                <a:lnTo>
                  <a:pt x="811" y="261"/>
                </a:lnTo>
                <a:lnTo>
                  <a:pt x="811" y="261"/>
                </a:lnTo>
                <a:lnTo>
                  <a:pt x="815" y="253"/>
                </a:lnTo>
                <a:lnTo>
                  <a:pt x="818" y="243"/>
                </a:lnTo>
                <a:lnTo>
                  <a:pt x="818" y="243"/>
                </a:lnTo>
                <a:lnTo>
                  <a:pt x="819" y="238"/>
                </a:lnTo>
                <a:lnTo>
                  <a:pt x="820" y="235"/>
                </a:lnTo>
                <a:lnTo>
                  <a:pt x="820" y="233"/>
                </a:lnTo>
                <a:lnTo>
                  <a:pt x="820" y="233"/>
                </a:lnTo>
                <a:lnTo>
                  <a:pt x="819" y="228"/>
                </a:lnTo>
                <a:lnTo>
                  <a:pt x="816" y="221"/>
                </a:lnTo>
                <a:lnTo>
                  <a:pt x="813" y="213"/>
                </a:lnTo>
                <a:lnTo>
                  <a:pt x="813" y="213"/>
                </a:lnTo>
                <a:lnTo>
                  <a:pt x="815" y="212"/>
                </a:lnTo>
                <a:lnTo>
                  <a:pt x="822" y="207"/>
                </a:lnTo>
                <a:lnTo>
                  <a:pt x="827" y="199"/>
                </a:lnTo>
                <a:lnTo>
                  <a:pt x="828" y="195"/>
                </a:lnTo>
                <a:lnTo>
                  <a:pt x="827" y="192"/>
                </a:lnTo>
                <a:lnTo>
                  <a:pt x="827" y="192"/>
                </a:lnTo>
                <a:lnTo>
                  <a:pt x="825" y="186"/>
                </a:lnTo>
                <a:lnTo>
                  <a:pt x="823" y="183"/>
                </a:lnTo>
                <a:lnTo>
                  <a:pt x="815" y="172"/>
                </a:lnTo>
                <a:lnTo>
                  <a:pt x="815" y="172"/>
                </a:lnTo>
                <a:lnTo>
                  <a:pt x="807" y="161"/>
                </a:lnTo>
                <a:lnTo>
                  <a:pt x="805" y="154"/>
                </a:lnTo>
                <a:lnTo>
                  <a:pt x="805" y="154"/>
                </a:lnTo>
                <a:lnTo>
                  <a:pt x="804" y="144"/>
                </a:lnTo>
                <a:lnTo>
                  <a:pt x="825" y="135"/>
                </a:lnTo>
                <a:lnTo>
                  <a:pt x="861" y="138"/>
                </a:lnTo>
                <a:lnTo>
                  <a:pt x="861" y="138"/>
                </a:lnTo>
                <a:lnTo>
                  <a:pt x="872" y="136"/>
                </a:lnTo>
                <a:lnTo>
                  <a:pt x="882" y="132"/>
                </a:lnTo>
                <a:lnTo>
                  <a:pt x="886" y="130"/>
                </a:lnTo>
                <a:lnTo>
                  <a:pt x="889" y="126"/>
                </a:lnTo>
                <a:lnTo>
                  <a:pt x="890" y="123"/>
                </a:lnTo>
                <a:lnTo>
                  <a:pt x="887" y="118"/>
                </a:lnTo>
                <a:lnTo>
                  <a:pt x="887" y="118"/>
                </a:lnTo>
                <a:lnTo>
                  <a:pt x="885" y="113"/>
                </a:lnTo>
                <a:lnTo>
                  <a:pt x="882" y="111"/>
                </a:lnTo>
                <a:lnTo>
                  <a:pt x="880" y="109"/>
                </a:lnTo>
                <a:lnTo>
                  <a:pt x="869" y="107"/>
                </a:lnTo>
                <a:lnTo>
                  <a:pt x="869" y="107"/>
                </a:lnTo>
                <a:lnTo>
                  <a:pt x="854" y="102"/>
                </a:lnTo>
                <a:lnTo>
                  <a:pt x="836" y="98"/>
                </a:lnTo>
                <a:lnTo>
                  <a:pt x="815" y="94"/>
                </a:lnTo>
                <a:lnTo>
                  <a:pt x="815" y="94"/>
                </a:lnTo>
                <a:lnTo>
                  <a:pt x="797" y="67"/>
                </a:lnTo>
                <a:lnTo>
                  <a:pt x="782" y="45"/>
                </a:lnTo>
                <a:lnTo>
                  <a:pt x="774" y="35"/>
                </a:lnTo>
                <a:lnTo>
                  <a:pt x="768" y="27"/>
                </a:lnTo>
                <a:lnTo>
                  <a:pt x="768" y="27"/>
                </a:lnTo>
                <a:lnTo>
                  <a:pt x="756" y="18"/>
                </a:lnTo>
                <a:lnTo>
                  <a:pt x="748" y="11"/>
                </a:lnTo>
                <a:lnTo>
                  <a:pt x="741" y="8"/>
                </a:lnTo>
                <a:lnTo>
                  <a:pt x="734" y="8"/>
                </a:lnTo>
                <a:lnTo>
                  <a:pt x="734" y="8"/>
                </a:lnTo>
                <a:lnTo>
                  <a:pt x="715" y="5"/>
                </a:lnTo>
                <a:lnTo>
                  <a:pt x="701" y="4"/>
                </a:lnTo>
                <a:lnTo>
                  <a:pt x="701" y="4"/>
                </a:lnTo>
                <a:lnTo>
                  <a:pt x="702" y="2"/>
                </a:lnTo>
                <a:lnTo>
                  <a:pt x="703" y="2"/>
                </a:lnTo>
                <a:lnTo>
                  <a:pt x="701" y="1"/>
                </a:lnTo>
                <a:lnTo>
                  <a:pt x="694" y="0"/>
                </a:lnTo>
                <a:lnTo>
                  <a:pt x="694" y="0"/>
                </a:lnTo>
                <a:lnTo>
                  <a:pt x="689" y="0"/>
                </a:lnTo>
                <a:lnTo>
                  <a:pt x="685" y="1"/>
                </a:lnTo>
                <a:lnTo>
                  <a:pt x="683" y="4"/>
                </a:lnTo>
                <a:lnTo>
                  <a:pt x="680" y="5"/>
                </a:lnTo>
                <a:lnTo>
                  <a:pt x="678" y="9"/>
                </a:lnTo>
                <a:lnTo>
                  <a:pt x="678" y="11"/>
                </a:lnTo>
                <a:lnTo>
                  <a:pt x="678" y="11"/>
                </a:lnTo>
                <a:lnTo>
                  <a:pt x="661" y="23"/>
                </a:lnTo>
                <a:lnTo>
                  <a:pt x="635" y="40"/>
                </a:lnTo>
                <a:lnTo>
                  <a:pt x="635" y="40"/>
                </a:lnTo>
                <a:lnTo>
                  <a:pt x="631" y="44"/>
                </a:lnTo>
                <a:lnTo>
                  <a:pt x="626" y="48"/>
                </a:lnTo>
                <a:lnTo>
                  <a:pt x="617" y="59"/>
                </a:lnTo>
                <a:lnTo>
                  <a:pt x="609" y="72"/>
                </a:lnTo>
                <a:lnTo>
                  <a:pt x="604" y="84"/>
                </a:lnTo>
                <a:lnTo>
                  <a:pt x="604" y="84"/>
                </a:lnTo>
                <a:lnTo>
                  <a:pt x="603" y="96"/>
                </a:lnTo>
                <a:lnTo>
                  <a:pt x="602" y="112"/>
                </a:lnTo>
                <a:lnTo>
                  <a:pt x="603" y="131"/>
                </a:lnTo>
                <a:lnTo>
                  <a:pt x="603" y="131"/>
                </a:lnTo>
                <a:lnTo>
                  <a:pt x="604" y="143"/>
                </a:lnTo>
                <a:lnTo>
                  <a:pt x="607" y="150"/>
                </a:lnTo>
                <a:lnTo>
                  <a:pt x="612" y="152"/>
                </a:lnTo>
                <a:lnTo>
                  <a:pt x="612" y="152"/>
                </a:lnTo>
                <a:lnTo>
                  <a:pt x="617" y="179"/>
                </a:lnTo>
                <a:lnTo>
                  <a:pt x="620" y="198"/>
                </a:lnTo>
                <a:lnTo>
                  <a:pt x="621" y="212"/>
                </a:lnTo>
                <a:lnTo>
                  <a:pt x="621" y="212"/>
                </a:lnTo>
                <a:lnTo>
                  <a:pt x="620" y="233"/>
                </a:lnTo>
                <a:lnTo>
                  <a:pt x="625" y="229"/>
                </a:lnTo>
                <a:lnTo>
                  <a:pt x="625" y="229"/>
                </a:lnTo>
                <a:lnTo>
                  <a:pt x="625" y="229"/>
                </a:lnTo>
                <a:lnTo>
                  <a:pt x="625" y="231"/>
                </a:lnTo>
                <a:lnTo>
                  <a:pt x="625" y="234"/>
                </a:lnTo>
                <a:lnTo>
                  <a:pt x="625" y="234"/>
                </a:lnTo>
                <a:lnTo>
                  <a:pt x="622" y="249"/>
                </a:lnTo>
                <a:lnTo>
                  <a:pt x="621" y="260"/>
                </a:lnTo>
                <a:lnTo>
                  <a:pt x="621" y="260"/>
                </a:lnTo>
                <a:close/>
                <a:moveTo>
                  <a:pt x="462" y="891"/>
                </a:moveTo>
                <a:lnTo>
                  <a:pt x="462" y="891"/>
                </a:lnTo>
                <a:lnTo>
                  <a:pt x="458" y="894"/>
                </a:lnTo>
                <a:lnTo>
                  <a:pt x="455" y="897"/>
                </a:lnTo>
                <a:lnTo>
                  <a:pt x="455" y="897"/>
                </a:lnTo>
                <a:lnTo>
                  <a:pt x="450" y="868"/>
                </a:lnTo>
                <a:lnTo>
                  <a:pt x="442" y="827"/>
                </a:lnTo>
                <a:lnTo>
                  <a:pt x="442" y="827"/>
                </a:lnTo>
                <a:lnTo>
                  <a:pt x="440" y="822"/>
                </a:lnTo>
                <a:lnTo>
                  <a:pt x="437" y="817"/>
                </a:lnTo>
                <a:lnTo>
                  <a:pt x="429" y="808"/>
                </a:lnTo>
                <a:lnTo>
                  <a:pt x="423" y="803"/>
                </a:lnTo>
                <a:lnTo>
                  <a:pt x="420" y="801"/>
                </a:lnTo>
                <a:lnTo>
                  <a:pt x="420" y="801"/>
                </a:lnTo>
                <a:lnTo>
                  <a:pt x="418" y="796"/>
                </a:lnTo>
                <a:lnTo>
                  <a:pt x="417" y="792"/>
                </a:lnTo>
                <a:lnTo>
                  <a:pt x="417" y="791"/>
                </a:lnTo>
                <a:lnTo>
                  <a:pt x="417" y="791"/>
                </a:lnTo>
                <a:lnTo>
                  <a:pt x="411" y="777"/>
                </a:lnTo>
                <a:lnTo>
                  <a:pt x="401" y="749"/>
                </a:lnTo>
                <a:lnTo>
                  <a:pt x="388" y="715"/>
                </a:lnTo>
                <a:lnTo>
                  <a:pt x="379" y="689"/>
                </a:lnTo>
                <a:lnTo>
                  <a:pt x="379" y="689"/>
                </a:lnTo>
                <a:lnTo>
                  <a:pt x="374" y="664"/>
                </a:lnTo>
                <a:lnTo>
                  <a:pt x="366" y="629"/>
                </a:lnTo>
                <a:lnTo>
                  <a:pt x="357" y="585"/>
                </a:lnTo>
                <a:lnTo>
                  <a:pt x="379" y="558"/>
                </a:lnTo>
                <a:lnTo>
                  <a:pt x="395" y="558"/>
                </a:lnTo>
                <a:lnTo>
                  <a:pt x="395" y="558"/>
                </a:lnTo>
                <a:lnTo>
                  <a:pt x="409" y="553"/>
                </a:lnTo>
                <a:lnTo>
                  <a:pt x="420" y="548"/>
                </a:lnTo>
                <a:lnTo>
                  <a:pt x="429" y="543"/>
                </a:lnTo>
                <a:lnTo>
                  <a:pt x="429" y="543"/>
                </a:lnTo>
                <a:lnTo>
                  <a:pt x="464" y="523"/>
                </a:lnTo>
                <a:lnTo>
                  <a:pt x="464" y="523"/>
                </a:lnTo>
                <a:lnTo>
                  <a:pt x="472" y="553"/>
                </a:lnTo>
                <a:lnTo>
                  <a:pt x="477" y="576"/>
                </a:lnTo>
                <a:lnTo>
                  <a:pt x="481" y="593"/>
                </a:lnTo>
                <a:lnTo>
                  <a:pt x="481" y="593"/>
                </a:lnTo>
                <a:lnTo>
                  <a:pt x="483" y="607"/>
                </a:lnTo>
                <a:lnTo>
                  <a:pt x="489" y="626"/>
                </a:lnTo>
                <a:lnTo>
                  <a:pt x="499" y="659"/>
                </a:lnTo>
                <a:lnTo>
                  <a:pt x="499" y="659"/>
                </a:lnTo>
                <a:lnTo>
                  <a:pt x="510" y="689"/>
                </a:lnTo>
                <a:lnTo>
                  <a:pt x="516" y="707"/>
                </a:lnTo>
                <a:lnTo>
                  <a:pt x="518" y="718"/>
                </a:lnTo>
                <a:lnTo>
                  <a:pt x="518" y="718"/>
                </a:lnTo>
                <a:lnTo>
                  <a:pt x="519" y="720"/>
                </a:lnTo>
                <a:lnTo>
                  <a:pt x="522" y="723"/>
                </a:lnTo>
                <a:lnTo>
                  <a:pt x="528" y="732"/>
                </a:lnTo>
                <a:lnTo>
                  <a:pt x="543" y="749"/>
                </a:lnTo>
                <a:lnTo>
                  <a:pt x="543" y="749"/>
                </a:lnTo>
                <a:lnTo>
                  <a:pt x="545" y="751"/>
                </a:lnTo>
                <a:lnTo>
                  <a:pt x="545" y="755"/>
                </a:lnTo>
                <a:lnTo>
                  <a:pt x="545" y="759"/>
                </a:lnTo>
                <a:lnTo>
                  <a:pt x="544" y="760"/>
                </a:lnTo>
                <a:lnTo>
                  <a:pt x="543" y="761"/>
                </a:lnTo>
                <a:lnTo>
                  <a:pt x="543" y="761"/>
                </a:lnTo>
                <a:lnTo>
                  <a:pt x="535" y="770"/>
                </a:lnTo>
                <a:lnTo>
                  <a:pt x="528" y="779"/>
                </a:lnTo>
                <a:lnTo>
                  <a:pt x="521" y="785"/>
                </a:lnTo>
                <a:lnTo>
                  <a:pt x="521" y="785"/>
                </a:lnTo>
                <a:lnTo>
                  <a:pt x="517" y="787"/>
                </a:lnTo>
                <a:lnTo>
                  <a:pt x="514" y="791"/>
                </a:lnTo>
                <a:lnTo>
                  <a:pt x="512" y="801"/>
                </a:lnTo>
                <a:lnTo>
                  <a:pt x="509" y="810"/>
                </a:lnTo>
                <a:lnTo>
                  <a:pt x="508" y="818"/>
                </a:lnTo>
                <a:lnTo>
                  <a:pt x="508" y="818"/>
                </a:lnTo>
                <a:lnTo>
                  <a:pt x="503" y="831"/>
                </a:lnTo>
                <a:lnTo>
                  <a:pt x="500" y="841"/>
                </a:lnTo>
                <a:lnTo>
                  <a:pt x="500" y="841"/>
                </a:lnTo>
                <a:lnTo>
                  <a:pt x="495" y="850"/>
                </a:lnTo>
                <a:lnTo>
                  <a:pt x="482" y="867"/>
                </a:lnTo>
                <a:lnTo>
                  <a:pt x="469" y="884"/>
                </a:lnTo>
                <a:lnTo>
                  <a:pt x="462" y="891"/>
                </a:lnTo>
                <a:lnTo>
                  <a:pt x="462" y="89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9">
            <a:extLst>
              <a:ext uri="{FF2B5EF4-FFF2-40B4-BE49-F238E27FC236}">
                <a16:creationId xmlns:a16="http://schemas.microsoft.com/office/drawing/2014/main" id="{5345BE97-7C9A-42BE-BD0E-3B6F80D7DD2A}"/>
              </a:ext>
            </a:extLst>
          </p:cNvPr>
          <p:cNvSpPr>
            <a:spLocks noEditPoints="1"/>
          </p:cNvSpPr>
          <p:nvPr/>
        </p:nvSpPr>
        <p:spPr bwMode="auto">
          <a:xfrm>
            <a:off x="2302593" y="4709130"/>
            <a:ext cx="1493488" cy="1619574"/>
          </a:xfrm>
          <a:custGeom>
            <a:avLst/>
            <a:gdLst>
              <a:gd name="T0" fmla="*/ 1258 w 1528"/>
              <a:gd name="T1" fmla="*/ 221 h 1657"/>
              <a:gd name="T2" fmla="*/ 1187 w 1528"/>
              <a:gd name="T3" fmla="*/ 258 h 1657"/>
              <a:gd name="T4" fmla="*/ 1019 w 1528"/>
              <a:gd name="T5" fmla="*/ 404 h 1657"/>
              <a:gd name="T6" fmla="*/ 907 w 1528"/>
              <a:gd name="T7" fmla="*/ 509 h 1657"/>
              <a:gd name="T8" fmla="*/ 723 w 1528"/>
              <a:gd name="T9" fmla="*/ 620 h 1657"/>
              <a:gd name="T10" fmla="*/ 616 w 1528"/>
              <a:gd name="T11" fmla="*/ 769 h 1657"/>
              <a:gd name="T12" fmla="*/ 468 w 1528"/>
              <a:gd name="T13" fmla="*/ 895 h 1657"/>
              <a:gd name="T14" fmla="*/ 238 w 1528"/>
              <a:gd name="T15" fmla="*/ 940 h 1657"/>
              <a:gd name="T16" fmla="*/ 122 w 1528"/>
              <a:gd name="T17" fmla="*/ 930 h 1657"/>
              <a:gd name="T18" fmla="*/ 73 w 1528"/>
              <a:gd name="T19" fmla="*/ 948 h 1657"/>
              <a:gd name="T20" fmla="*/ 13 w 1528"/>
              <a:gd name="T21" fmla="*/ 1069 h 1657"/>
              <a:gd name="T22" fmla="*/ 1 w 1528"/>
              <a:gd name="T23" fmla="*/ 1127 h 1657"/>
              <a:gd name="T24" fmla="*/ 41 w 1528"/>
              <a:gd name="T25" fmla="*/ 1209 h 1657"/>
              <a:gd name="T26" fmla="*/ 89 w 1528"/>
              <a:gd name="T27" fmla="*/ 1140 h 1657"/>
              <a:gd name="T28" fmla="*/ 178 w 1528"/>
              <a:gd name="T29" fmla="*/ 1096 h 1657"/>
              <a:gd name="T30" fmla="*/ 224 w 1528"/>
              <a:gd name="T31" fmla="*/ 1039 h 1657"/>
              <a:gd name="T32" fmla="*/ 535 w 1528"/>
              <a:gd name="T33" fmla="*/ 1035 h 1657"/>
              <a:gd name="T34" fmla="*/ 803 w 1528"/>
              <a:gd name="T35" fmla="*/ 886 h 1657"/>
              <a:gd name="T36" fmla="*/ 1035 w 1528"/>
              <a:gd name="T37" fmla="*/ 1169 h 1657"/>
              <a:gd name="T38" fmla="*/ 1052 w 1528"/>
              <a:gd name="T39" fmla="*/ 1214 h 1657"/>
              <a:gd name="T40" fmla="*/ 1087 w 1528"/>
              <a:gd name="T41" fmla="*/ 1384 h 1657"/>
              <a:gd name="T42" fmla="*/ 1097 w 1528"/>
              <a:gd name="T43" fmla="*/ 1536 h 1657"/>
              <a:gd name="T44" fmla="*/ 1158 w 1528"/>
              <a:gd name="T45" fmla="*/ 1630 h 1657"/>
              <a:gd name="T46" fmla="*/ 1281 w 1528"/>
              <a:gd name="T47" fmla="*/ 1644 h 1657"/>
              <a:gd name="T48" fmla="*/ 1241 w 1528"/>
              <a:gd name="T49" fmla="*/ 1586 h 1657"/>
              <a:gd name="T50" fmla="*/ 1191 w 1528"/>
              <a:gd name="T51" fmla="*/ 1515 h 1657"/>
              <a:gd name="T52" fmla="*/ 1185 w 1528"/>
              <a:gd name="T53" fmla="*/ 1473 h 1657"/>
              <a:gd name="T54" fmla="*/ 1178 w 1528"/>
              <a:gd name="T55" fmla="*/ 1203 h 1657"/>
              <a:gd name="T56" fmla="*/ 1159 w 1528"/>
              <a:gd name="T57" fmla="*/ 1107 h 1657"/>
              <a:gd name="T58" fmla="*/ 1124 w 1528"/>
              <a:gd name="T59" fmla="*/ 948 h 1657"/>
              <a:gd name="T60" fmla="*/ 1061 w 1528"/>
              <a:gd name="T61" fmla="*/ 731 h 1657"/>
              <a:gd name="T62" fmla="*/ 1084 w 1528"/>
              <a:gd name="T63" fmla="*/ 691 h 1657"/>
              <a:gd name="T64" fmla="*/ 1159 w 1528"/>
              <a:gd name="T65" fmla="*/ 657 h 1657"/>
              <a:gd name="T66" fmla="*/ 1267 w 1528"/>
              <a:gd name="T67" fmla="*/ 680 h 1657"/>
              <a:gd name="T68" fmla="*/ 1388 w 1528"/>
              <a:gd name="T69" fmla="*/ 917 h 1657"/>
              <a:gd name="T70" fmla="*/ 1393 w 1528"/>
              <a:gd name="T71" fmla="*/ 993 h 1657"/>
              <a:gd name="T72" fmla="*/ 1411 w 1528"/>
              <a:gd name="T73" fmla="*/ 1010 h 1657"/>
              <a:gd name="T74" fmla="*/ 1443 w 1528"/>
              <a:gd name="T75" fmla="*/ 1019 h 1657"/>
              <a:gd name="T76" fmla="*/ 1480 w 1528"/>
              <a:gd name="T77" fmla="*/ 978 h 1657"/>
              <a:gd name="T78" fmla="*/ 1447 w 1528"/>
              <a:gd name="T79" fmla="*/ 890 h 1657"/>
              <a:gd name="T80" fmla="*/ 1410 w 1528"/>
              <a:gd name="T81" fmla="*/ 656 h 1657"/>
              <a:gd name="T82" fmla="*/ 1509 w 1528"/>
              <a:gd name="T83" fmla="*/ 565 h 1657"/>
              <a:gd name="T84" fmla="*/ 1528 w 1528"/>
              <a:gd name="T85" fmla="*/ 517 h 1657"/>
              <a:gd name="T86" fmla="*/ 1518 w 1528"/>
              <a:gd name="T87" fmla="*/ 472 h 1657"/>
              <a:gd name="T88" fmla="*/ 1426 w 1528"/>
              <a:gd name="T89" fmla="*/ 435 h 1657"/>
              <a:gd name="T90" fmla="*/ 1407 w 1528"/>
              <a:gd name="T91" fmla="*/ 440 h 1657"/>
              <a:gd name="T92" fmla="*/ 1385 w 1528"/>
              <a:gd name="T93" fmla="*/ 453 h 1657"/>
              <a:gd name="T94" fmla="*/ 1335 w 1528"/>
              <a:gd name="T95" fmla="*/ 517 h 1657"/>
              <a:gd name="T96" fmla="*/ 1344 w 1528"/>
              <a:gd name="T97" fmla="*/ 408 h 1657"/>
              <a:gd name="T98" fmla="*/ 1366 w 1528"/>
              <a:gd name="T99" fmla="*/ 319 h 1657"/>
              <a:gd name="T100" fmla="*/ 1423 w 1528"/>
              <a:gd name="T101" fmla="*/ 292 h 1657"/>
              <a:gd name="T102" fmla="*/ 1464 w 1528"/>
              <a:gd name="T103" fmla="*/ 168 h 1657"/>
              <a:gd name="T104" fmla="*/ 1524 w 1528"/>
              <a:gd name="T105" fmla="*/ 138 h 1657"/>
              <a:gd name="T106" fmla="*/ 1486 w 1528"/>
              <a:gd name="T107" fmla="*/ 89 h 1657"/>
              <a:gd name="T108" fmla="*/ 1423 w 1528"/>
              <a:gd name="T109" fmla="*/ 4 h 1657"/>
              <a:gd name="T110" fmla="*/ 1323 w 1528"/>
              <a:gd name="T111" fmla="*/ 15 h 1657"/>
              <a:gd name="T112" fmla="*/ 1253 w 1528"/>
              <a:gd name="T113" fmla="*/ 72 h 1657"/>
              <a:gd name="T114" fmla="*/ 1380 w 1528"/>
              <a:gd name="T115" fmla="*/ 603 h 16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528" h="1657">
                <a:moveTo>
                  <a:pt x="1259" y="171"/>
                </a:moveTo>
                <a:lnTo>
                  <a:pt x="1259" y="171"/>
                </a:lnTo>
                <a:lnTo>
                  <a:pt x="1262" y="183"/>
                </a:lnTo>
                <a:lnTo>
                  <a:pt x="1264" y="190"/>
                </a:lnTo>
                <a:lnTo>
                  <a:pt x="1264" y="197"/>
                </a:lnTo>
                <a:lnTo>
                  <a:pt x="1264" y="197"/>
                </a:lnTo>
                <a:lnTo>
                  <a:pt x="1263" y="216"/>
                </a:lnTo>
                <a:lnTo>
                  <a:pt x="1263" y="216"/>
                </a:lnTo>
                <a:lnTo>
                  <a:pt x="1260" y="217"/>
                </a:lnTo>
                <a:lnTo>
                  <a:pt x="1259" y="219"/>
                </a:lnTo>
                <a:lnTo>
                  <a:pt x="1258" y="221"/>
                </a:lnTo>
                <a:lnTo>
                  <a:pt x="1258" y="221"/>
                </a:lnTo>
                <a:lnTo>
                  <a:pt x="1255" y="229"/>
                </a:lnTo>
                <a:lnTo>
                  <a:pt x="1253" y="234"/>
                </a:lnTo>
                <a:lnTo>
                  <a:pt x="1249" y="238"/>
                </a:lnTo>
                <a:lnTo>
                  <a:pt x="1249" y="238"/>
                </a:lnTo>
                <a:lnTo>
                  <a:pt x="1246" y="240"/>
                </a:lnTo>
                <a:lnTo>
                  <a:pt x="1241" y="242"/>
                </a:lnTo>
                <a:lnTo>
                  <a:pt x="1230" y="243"/>
                </a:lnTo>
                <a:lnTo>
                  <a:pt x="1215" y="246"/>
                </a:lnTo>
                <a:lnTo>
                  <a:pt x="1208" y="247"/>
                </a:lnTo>
                <a:lnTo>
                  <a:pt x="1201" y="249"/>
                </a:lnTo>
                <a:lnTo>
                  <a:pt x="1201" y="249"/>
                </a:lnTo>
                <a:lnTo>
                  <a:pt x="1187" y="258"/>
                </a:lnTo>
                <a:lnTo>
                  <a:pt x="1169" y="273"/>
                </a:lnTo>
                <a:lnTo>
                  <a:pt x="1133" y="302"/>
                </a:lnTo>
                <a:lnTo>
                  <a:pt x="1133" y="302"/>
                </a:lnTo>
                <a:lnTo>
                  <a:pt x="1124" y="310"/>
                </a:lnTo>
                <a:lnTo>
                  <a:pt x="1113" y="321"/>
                </a:lnTo>
                <a:lnTo>
                  <a:pt x="1088" y="350"/>
                </a:lnTo>
                <a:lnTo>
                  <a:pt x="1074" y="364"/>
                </a:lnTo>
                <a:lnTo>
                  <a:pt x="1060" y="377"/>
                </a:lnTo>
                <a:lnTo>
                  <a:pt x="1046" y="388"/>
                </a:lnTo>
                <a:lnTo>
                  <a:pt x="1032" y="397"/>
                </a:lnTo>
                <a:lnTo>
                  <a:pt x="1032" y="397"/>
                </a:lnTo>
                <a:lnTo>
                  <a:pt x="1019" y="404"/>
                </a:lnTo>
                <a:lnTo>
                  <a:pt x="1007" y="410"/>
                </a:lnTo>
                <a:lnTo>
                  <a:pt x="996" y="418"/>
                </a:lnTo>
                <a:lnTo>
                  <a:pt x="987" y="426"/>
                </a:lnTo>
                <a:lnTo>
                  <a:pt x="978" y="432"/>
                </a:lnTo>
                <a:lnTo>
                  <a:pt x="971" y="440"/>
                </a:lnTo>
                <a:lnTo>
                  <a:pt x="966" y="448"/>
                </a:lnTo>
                <a:lnTo>
                  <a:pt x="962" y="454"/>
                </a:lnTo>
                <a:lnTo>
                  <a:pt x="962" y="454"/>
                </a:lnTo>
                <a:lnTo>
                  <a:pt x="954" y="464"/>
                </a:lnTo>
                <a:lnTo>
                  <a:pt x="942" y="477"/>
                </a:lnTo>
                <a:lnTo>
                  <a:pt x="926" y="493"/>
                </a:lnTo>
                <a:lnTo>
                  <a:pt x="907" y="509"/>
                </a:lnTo>
                <a:lnTo>
                  <a:pt x="871" y="540"/>
                </a:lnTo>
                <a:lnTo>
                  <a:pt x="855" y="550"/>
                </a:lnTo>
                <a:lnTo>
                  <a:pt x="846" y="557"/>
                </a:lnTo>
                <a:lnTo>
                  <a:pt x="846" y="557"/>
                </a:lnTo>
                <a:lnTo>
                  <a:pt x="837" y="561"/>
                </a:lnTo>
                <a:lnTo>
                  <a:pt x="823" y="565"/>
                </a:lnTo>
                <a:lnTo>
                  <a:pt x="805" y="571"/>
                </a:lnTo>
                <a:lnTo>
                  <a:pt x="783" y="580"/>
                </a:lnTo>
                <a:lnTo>
                  <a:pt x="760" y="593"/>
                </a:lnTo>
                <a:lnTo>
                  <a:pt x="747" y="601"/>
                </a:lnTo>
                <a:lnTo>
                  <a:pt x="736" y="610"/>
                </a:lnTo>
                <a:lnTo>
                  <a:pt x="723" y="620"/>
                </a:lnTo>
                <a:lnTo>
                  <a:pt x="710" y="630"/>
                </a:lnTo>
                <a:lnTo>
                  <a:pt x="698" y="643"/>
                </a:lnTo>
                <a:lnTo>
                  <a:pt x="687" y="657"/>
                </a:lnTo>
                <a:lnTo>
                  <a:pt x="687" y="657"/>
                </a:lnTo>
                <a:lnTo>
                  <a:pt x="668" y="684"/>
                </a:lnTo>
                <a:lnTo>
                  <a:pt x="656" y="705"/>
                </a:lnTo>
                <a:lnTo>
                  <a:pt x="647" y="720"/>
                </a:lnTo>
                <a:lnTo>
                  <a:pt x="643" y="732"/>
                </a:lnTo>
                <a:lnTo>
                  <a:pt x="638" y="741"/>
                </a:lnTo>
                <a:lnTo>
                  <a:pt x="634" y="750"/>
                </a:lnTo>
                <a:lnTo>
                  <a:pt x="628" y="759"/>
                </a:lnTo>
                <a:lnTo>
                  <a:pt x="616" y="769"/>
                </a:lnTo>
                <a:lnTo>
                  <a:pt x="616" y="769"/>
                </a:lnTo>
                <a:lnTo>
                  <a:pt x="603" y="782"/>
                </a:lnTo>
                <a:lnTo>
                  <a:pt x="589" y="797"/>
                </a:lnTo>
                <a:lnTo>
                  <a:pt x="561" y="830"/>
                </a:lnTo>
                <a:lnTo>
                  <a:pt x="535" y="859"/>
                </a:lnTo>
                <a:lnTo>
                  <a:pt x="525" y="871"/>
                </a:lnTo>
                <a:lnTo>
                  <a:pt x="516" y="877"/>
                </a:lnTo>
                <a:lnTo>
                  <a:pt x="516" y="877"/>
                </a:lnTo>
                <a:lnTo>
                  <a:pt x="502" y="885"/>
                </a:lnTo>
                <a:lnTo>
                  <a:pt x="488" y="890"/>
                </a:lnTo>
                <a:lnTo>
                  <a:pt x="477" y="894"/>
                </a:lnTo>
                <a:lnTo>
                  <a:pt x="468" y="895"/>
                </a:lnTo>
                <a:lnTo>
                  <a:pt x="468" y="895"/>
                </a:lnTo>
                <a:lnTo>
                  <a:pt x="454" y="894"/>
                </a:lnTo>
                <a:lnTo>
                  <a:pt x="441" y="893"/>
                </a:lnTo>
                <a:lnTo>
                  <a:pt x="427" y="891"/>
                </a:lnTo>
                <a:lnTo>
                  <a:pt x="409" y="893"/>
                </a:lnTo>
                <a:lnTo>
                  <a:pt x="389" y="894"/>
                </a:lnTo>
                <a:lnTo>
                  <a:pt x="368" y="899"/>
                </a:lnTo>
                <a:lnTo>
                  <a:pt x="346" y="906"/>
                </a:lnTo>
                <a:lnTo>
                  <a:pt x="346" y="906"/>
                </a:lnTo>
                <a:lnTo>
                  <a:pt x="323" y="915"/>
                </a:lnTo>
                <a:lnTo>
                  <a:pt x="295" y="924"/>
                </a:lnTo>
                <a:lnTo>
                  <a:pt x="238" y="940"/>
                </a:lnTo>
                <a:lnTo>
                  <a:pt x="172" y="958"/>
                </a:lnTo>
                <a:lnTo>
                  <a:pt x="172" y="958"/>
                </a:lnTo>
                <a:lnTo>
                  <a:pt x="162" y="949"/>
                </a:lnTo>
                <a:lnTo>
                  <a:pt x="153" y="942"/>
                </a:lnTo>
                <a:lnTo>
                  <a:pt x="144" y="936"/>
                </a:lnTo>
                <a:lnTo>
                  <a:pt x="144" y="936"/>
                </a:lnTo>
                <a:lnTo>
                  <a:pt x="140" y="934"/>
                </a:lnTo>
                <a:lnTo>
                  <a:pt x="138" y="931"/>
                </a:lnTo>
                <a:lnTo>
                  <a:pt x="136" y="927"/>
                </a:lnTo>
                <a:lnTo>
                  <a:pt x="135" y="926"/>
                </a:lnTo>
                <a:lnTo>
                  <a:pt x="133" y="926"/>
                </a:lnTo>
                <a:lnTo>
                  <a:pt x="122" y="930"/>
                </a:lnTo>
                <a:lnTo>
                  <a:pt x="122" y="930"/>
                </a:lnTo>
                <a:lnTo>
                  <a:pt x="108" y="938"/>
                </a:lnTo>
                <a:lnTo>
                  <a:pt x="99" y="945"/>
                </a:lnTo>
                <a:lnTo>
                  <a:pt x="90" y="953"/>
                </a:lnTo>
                <a:lnTo>
                  <a:pt x="90" y="953"/>
                </a:lnTo>
                <a:lnTo>
                  <a:pt x="85" y="948"/>
                </a:lnTo>
                <a:lnTo>
                  <a:pt x="80" y="945"/>
                </a:lnTo>
                <a:lnTo>
                  <a:pt x="79" y="945"/>
                </a:lnTo>
                <a:lnTo>
                  <a:pt x="76" y="945"/>
                </a:lnTo>
                <a:lnTo>
                  <a:pt x="76" y="945"/>
                </a:lnTo>
                <a:lnTo>
                  <a:pt x="75" y="948"/>
                </a:lnTo>
                <a:lnTo>
                  <a:pt x="73" y="948"/>
                </a:lnTo>
                <a:lnTo>
                  <a:pt x="72" y="953"/>
                </a:lnTo>
                <a:lnTo>
                  <a:pt x="72" y="953"/>
                </a:lnTo>
                <a:lnTo>
                  <a:pt x="72" y="960"/>
                </a:lnTo>
                <a:lnTo>
                  <a:pt x="73" y="967"/>
                </a:lnTo>
                <a:lnTo>
                  <a:pt x="75" y="976"/>
                </a:lnTo>
                <a:lnTo>
                  <a:pt x="75" y="976"/>
                </a:lnTo>
                <a:lnTo>
                  <a:pt x="50" y="1016"/>
                </a:lnTo>
                <a:lnTo>
                  <a:pt x="22" y="1060"/>
                </a:lnTo>
                <a:lnTo>
                  <a:pt x="22" y="1060"/>
                </a:lnTo>
                <a:lnTo>
                  <a:pt x="17" y="1066"/>
                </a:lnTo>
                <a:lnTo>
                  <a:pt x="16" y="1068"/>
                </a:lnTo>
                <a:lnTo>
                  <a:pt x="13" y="1069"/>
                </a:lnTo>
                <a:lnTo>
                  <a:pt x="13" y="1069"/>
                </a:lnTo>
                <a:lnTo>
                  <a:pt x="10" y="1069"/>
                </a:lnTo>
                <a:lnTo>
                  <a:pt x="8" y="1069"/>
                </a:lnTo>
                <a:lnTo>
                  <a:pt x="5" y="1071"/>
                </a:lnTo>
                <a:lnTo>
                  <a:pt x="4" y="1074"/>
                </a:lnTo>
                <a:lnTo>
                  <a:pt x="4" y="1074"/>
                </a:lnTo>
                <a:lnTo>
                  <a:pt x="5" y="1078"/>
                </a:lnTo>
                <a:lnTo>
                  <a:pt x="5" y="1083"/>
                </a:lnTo>
                <a:lnTo>
                  <a:pt x="8" y="1091"/>
                </a:lnTo>
                <a:lnTo>
                  <a:pt x="8" y="1091"/>
                </a:lnTo>
                <a:lnTo>
                  <a:pt x="4" y="1113"/>
                </a:lnTo>
                <a:lnTo>
                  <a:pt x="1" y="1127"/>
                </a:lnTo>
                <a:lnTo>
                  <a:pt x="0" y="1137"/>
                </a:lnTo>
                <a:lnTo>
                  <a:pt x="0" y="1137"/>
                </a:lnTo>
                <a:lnTo>
                  <a:pt x="3" y="1153"/>
                </a:lnTo>
                <a:lnTo>
                  <a:pt x="8" y="1174"/>
                </a:lnTo>
                <a:lnTo>
                  <a:pt x="12" y="1186"/>
                </a:lnTo>
                <a:lnTo>
                  <a:pt x="16" y="1196"/>
                </a:lnTo>
                <a:lnTo>
                  <a:pt x="21" y="1204"/>
                </a:lnTo>
                <a:lnTo>
                  <a:pt x="25" y="1207"/>
                </a:lnTo>
                <a:lnTo>
                  <a:pt x="27" y="1208"/>
                </a:lnTo>
                <a:lnTo>
                  <a:pt x="27" y="1208"/>
                </a:lnTo>
                <a:lnTo>
                  <a:pt x="35" y="1209"/>
                </a:lnTo>
                <a:lnTo>
                  <a:pt x="41" y="1209"/>
                </a:lnTo>
                <a:lnTo>
                  <a:pt x="46" y="1208"/>
                </a:lnTo>
                <a:lnTo>
                  <a:pt x="53" y="1205"/>
                </a:lnTo>
                <a:lnTo>
                  <a:pt x="58" y="1203"/>
                </a:lnTo>
                <a:lnTo>
                  <a:pt x="62" y="1200"/>
                </a:lnTo>
                <a:lnTo>
                  <a:pt x="70" y="1192"/>
                </a:lnTo>
                <a:lnTo>
                  <a:pt x="70" y="1192"/>
                </a:lnTo>
                <a:lnTo>
                  <a:pt x="71" y="1187"/>
                </a:lnTo>
                <a:lnTo>
                  <a:pt x="72" y="1181"/>
                </a:lnTo>
                <a:lnTo>
                  <a:pt x="75" y="1165"/>
                </a:lnTo>
                <a:lnTo>
                  <a:pt x="77" y="1156"/>
                </a:lnTo>
                <a:lnTo>
                  <a:pt x="82" y="1147"/>
                </a:lnTo>
                <a:lnTo>
                  <a:pt x="89" y="1140"/>
                </a:lnTo>
                <a:lnTo>
                  <a:pt x="98" y="1132"/>
                </a:lnTo>
                <a:lnTo>
                  <a:pt x="98" y="1132"/>
                </a:lnTo>
                <a:lnTo>
                  <a:pt x="127" y="1111"/>
                </a:lnTo>
                <a:lnTo>
                  <a:pt x="136" y="1105"/>
                </a:lnTo>
                <a:lnTo>
                  <a:pt x="136" y="1105"/>
                </a:lnTo>
                <a:lnTo>
                  <a:pt x="154" y="1106"/>
                </a:lnTo>
                <a:lnTo>
                  <a:pt x="166" y="1107"/>
                </a:lnTo>
                <a:lnTo>
                  <a:pt x="170" y="1106"/>
                </a:lnTo>
                <a:lnTo>
                  <a:pt x="172" y="1105"/>
                </a:lnTo>
                <a:lnTo>
                  <a:pt x="172" y="1105"/>
                </a:lnTo>
                <a:lnTo>
                  <a:pt x="175" y="1100"/>
                </a:lnTo>
                <a:lnTo>
                  <a:pt x="178" y="1096"/>
                </a:lnTo>
                <a:lnTo>
                  <a:pt x="178" y="1093"/>
                </a:lnTo>
                <a:lnTo>
                  <a:pt x="175" y="1088"/>
                </a:lnTo>
                <a:lnTo>
                  <a:pt x="175" y="1088"/>
                </a:lnTo>
                <a:lnTo>
                  <a:pt x="167" y="1083"/>
                </a:lnTo>
                <a:lnTo>
                  <a:pt x="156" y="1078"/>
                </a:lnTo>
                <a:lnTo>
                  <a:pt x="142" y="1071"/>
                </a:lnTo>
                <a:lnTo>
                  <a:pt x="142" y="1071"/>
                </a:lnTo>
                <a:lnTo>
                  <a:pt x="151" y="1066"/>
                </a:lnTo>
                <a:lnTo>
                  <a:pt x="174" y="1055"/>
                </a:lnTo>
                <a:lnTo>
                  <a:pt x="189" y="1050"/>
                </a:lnTo>
                <a:lnTo>
                  <a:pt x="206" y="1043"/>
                </a:lnTo>
                <a:lnTo>
                  <a:pt x="224" y="1039"/>
                </a:lnTo>
                <a:lnTo>
                  <a:pt x="242" y="1037"/>
                </a:lnTo>
                <a:lnTo>
                  <a:pt x="242" y="1037"/>
                </a:lnTo>
                <a:lnTo>
                  <a:pt x="293" y="1034"/>
                </a:lnTo>
                <a:lnTo>
                  <a:pt x="363" y="1034"/>
                </a:lnTo>
                <a:lnTo>
                  <a:pt x="428" y="1034"/>
                </a:lnTo>
                <a:lnTo>
                  <a:pt x="470" y="1035"/>
                </a:lnTo>
                <a:lnTo>
                  <a:pt x="470" y="1035"/>
                </a:lnTo>
                <a:lnTo>
                  <a:pt x="499" y="1038"/>
                </a:lnTo>
                <a:lnTo>
                  <a:pt x="516" y="1039"/>
                </a:lnTo>
                <a:lnTo>
                  <a:pt x="516" y="1039"/>
                </a:lnTo>
                <a:lnTo>
                  <a:pt x="524" y="1039"/>
                </a:lnTo>
                <a:lnTo>
                  <a:pt x="535" y="1035"/>
                </a:lnTo>
                <a:lnTo>
                  <a:pt x="569" y="1026"/>
                </a:lnTo>
                <a:lnTo>
                  <a:pt x="607" y="1014"/>
                </a:lnTo>
                <a:lnTo>
                  <a:pt x="626" y="1006"/>
                </a:lnTo>
                <a:lnTo>
                  <a:pt x="643" y="998"/>
                </a:lnTo>
                <a:lnTo>
                  <a:pt x="643" y="998"/>
                </a:lnTo>
                <a:lnTo>
                  <a:pt x="660" y="988"/>
                </a:lnTo>
                <a:lnTo>
                  <a:pt x="682" y="974"/>
                </a:lnTo>
                <a:lnTo>
                  <a:pt x="729" y="939"/>
                </a:lnTo>
                <a:lnTo>
                  <a:pt x="773" y="906"/>
                </a:lnTo>
                <a:lnTo>
                  <a:pt x="791" y="894"/>
                </a:lnTo>
                <a:lnTo>
                  <a:pt x="803" y="886"/>
                </a:lnTo>
                <a:lnTo>
                  <a:pt x="803" y="886"/>
                </a:lnTo>
                <a:lnTo>
                  <a:pt x="867" y="857"/>
                </a:lnTo>
                <a:lnTo>
                  <a:pt x="867" y="857"/>
                </a:lnTo>
                <a:lnTo>
                  <a:pt x="930" y="952"/>
                </a:lnTo>
                <a:lnTo>
                  <a:pt x="976" y="1024"/>
                </a:lnTo>
                <a:lnTo>
                  <a:pt x="996" y="1052"/>
                </a:lnTo>
                <a:lnTo>
                  <a:pt x="1006" y="1071"/>
                </a:lnTo>
                <a:lnTo>
                  <a:pt x="1006" y="1071"/>
                </a:lnTo>
                <a:lnTo>
                  <a:pt x="1012" y="1086"/>
                </a:lnTo>
                <a:lnTo>
                  <a:pt x="1019" y="1101"/>
                </a:lnTo>
                <a:lnTo>
                  <a:pt x="1024" y="1119"/>
                </a:lnTo>
                <a:lnTo>
                  <a:pt x="1028" y="1136"/>
                </a:lnTo>
                <a:lnTo>
                  <a:pt x="1035" y="1169"/>
                </a:lnTo>
                <a:lnTo>
                  <a:pt x="1039" y="1191"/>
                </a:lnTo>
                <a:lnTo>
                  <a:pt x="1039" y="1191"/>
                </a:lnTo>
                <a:lnTo>
                  <a:pt x="1042" y="1201"/>
                </a:lnTo>
                <a:lnTo>
                  <a:pt x="1043" y="1208"/>
                </a:lnTo>
                <a:lnTo>
                  <a:pt x="1046" y="1212"/>
                </a:lnTo>
                <a:lnTo>
                  <a:pt x="1047" y="1213"/>
                </a:lnTo>
                <a:lnTo>
                  <a:pt x="1047" y="1213"/>
                </a:lnTo>
                <a:lnTo>
                  <a:pt x="1048" y="1212"/>
                </a:lnTo>
                <a:lnTo>
                  <a:pt x="1050" y="1210"/>
                </a:lnTo>
                <a:lnTo>
                  <a:pt x="1052" y="1210"/>
                </a:lnTo>
                <a:lnTo>
                  <a:pt x="1052" y="1214"/>
                </a:lnTo>
                <a:lnTo>
                  <a:pt x="1052" y="1214"/>
                </a:lnTo>
                <a:lnTo>
                  <a:pt x="1052" y="1232"/>
                </a:lnTo>
                <a:lnTo>
                  <a:pt x="1053" y="1267"/>
                </a:lnTo>
                <a:lnTo>
                  <a:pt x="1056" y="1285"/>
                </a:lnTo>
                <a:lnTo>
                  <a:pt x="1059" y="1303"/>
                </a:lnTo>
                <a:lnTo>
                  <a:pt x="1062" y="1320"/>
                </a:lnTo>
                <a:lnTo>
                  <a:pt x="1065" y="1325"/>
                </a:lnTo>
                <a:lnTo>
                  <a:pt x="1068" y="1330"/>
                </a:lnTo>
                <a:lnTo>
                  <a:pt x="1068" y="1330"/>
                </a:lnTo>
                <a:lnTo>
                  <a:pt x="1071" y="1335"/>
                </a:lnTo>
                <a:lnTo>
                  <a:pt x="1074" y="1343"/>
                </a:lnTo>
                <a:lnTo>
                  <a:pt x="1080" y="1361"/>
                </a:lnTo>
                <a:lnTo>
                  <a:pt x="1087" y="1384"/>
                </a:lnTo>
                <a:lnTo>
                  <a:pt x="1092" y="1408"/>
                </a:lnTo>
                <a:lnTo>
                  <a:pt x="1096" y="1433"/>
                </a:lnTo>
                <a:lnTo>
                  <a:pt x="1100" y="1456"/>
                </a:lnTo>
                <a:lnTo>
                  <a:pt x="1102" y="1475"/>
                </a:lnTo>
                <a:lnTo>
                  <a:pt x="1102" y="1490"/>
                </a:lnTo>
                <a:lnTo>
                  <a:pt x="1102" y="1490"/>
                </a:lnTo>
                <a:lnTo>
                  <a:pt x="1101" y="1522"/>
                </a:lnTo>
                <a:lnTo>
                  <a:pt x="1101" y="1533"/>
                </a:lnTo>
                <a:lnTo>
                  <a:pt x="1101" y="1533"/>
                </a:lnTo>
                <a:lnTo>
                  <a:pt x="1101" y="1533"/>
                </a:lnTo>
                <a:lnTo>
                  <a:pt x="1098" y="1535"/>
                </a:lnTo>
                <a:lnTo>
                  <a:pt x="1097" y="1536"/>
                </a:lnTo>
                <a:lnTo>
                  <a:pt x="1097" y="1541"/>
                </a:lnTo>
                <a:lnTo>
                  <a:pt x="1097" y="1541"/>
                </a:lnTo>
                <a:lnTo>
                  <a:pt x="1098" y="1551"/>
                </a:lnTo>
                <a:lnTo>
                  <a:pt x="1102" y="1568"/>
                </a:lnTo>
                <a:lnTo>
                  <a:pt x="1107" y="1585"/>
                </a:lnTo>
                <a:lnTo>
                  <a:pt x="1110" y="1595"/>
                </a:lnTo>
                <a:lnTo>
                  <a:pt x="1110" y="1595"/>
                </a:lnTo>
                <a:lnTo>
                  <a:pt x="1111" y="1599"/>
                </a:lnTo>
                <a:lnTo>
                  <a:pt x="1116" y="1604"/>
                </a:lnTo>
                <a:lnTo>
                  <a:pt x="1129" y="1614"/>
                </a:lnTo>
                <a:lnTo>
                  <a:pt x="1145" y="1623"/>
                </a:lnTo>
                <a:lnTo>
                  <a:pt x="1158" y="1630"/>
                </a:lnTo>
                <a:lnTo>
                  <a:pt x="1158" y="1630"/>
                </a:lnTo>
                <a:lnTo>
                  <a:pt x="1170" y="1635"/>
                </a:lnTo>
                <a:lnTo>
                  <a:pt x="1201" y="1649"/>
                </a:lnTo>
                <a:lnTo>
                  <a:pt x="1201" y="1649"/>
                </a:lnTo>
                <a:lnTo>
                  <a:pt x="1214" y="1653"/>
                </a:lnTo>
                <a:lnTo>
                  <a:pt x="1227" y="1655"/>
                </a:lnTo>
                <a:lnTo>
                  <a:pt x="1240" y="1657"/>
                </a:lnTo>
                <a:lnTo>
                  <a:pt x="1251" y="1655"/>
                </a:lnTo>
                <a:lnTo>
                  <a:pt x="1262" y="1654"/>
                </a:lnTo>
                <a:lnTo>
                  <a:pt x="1271" y="1652"/>
                </a:lnTo>
                <a:lnTo>
                  <a:pt x="1277" y="1648"/>
                </a:lnTo>
                <a:lnTo>
                  <a:pt x="1281" y="1644"/>
                </a:lnTo>
                <a:lnTo>
                  <a:pt x="1281" y="1644"/>
                </a:lnTo>
                <a:lnTo>
                  <a:pt x="1284" y="1637"/>
                </a:lnTo>
                <a:lnTo>
                  <a:pt x="1286" y="1631"/>
                </a:lnTo>
                <a:lnTo>
                  <a:pt x="1286" y="1627"/>
                </a:lnTo>
                <a:lnTo>
                  <a:pt x="1285" y="1623"/>
                </a:lnTo>
                <a:lnTo>
                  <a:pt x="1284" y="1621"/>
                </a:lnTo>
                <a:lnTo>
                  <a:pt x="1281" y="1617"/>
                </a:lnTo>
                <a:lnTo>
                  <a:pt x="1281" y="1617"/>
                </a:lnTo>
                <a:lnTo>
                  <a:pt x="1260" y="1601"/>
                </a:lnTo>
                <a:lnTo>
                  <a:pt x="1250" y="1592"/>
                </a:lnTo>
                <a:lnTo>
                  <a:pt x="1241" y="1586"/>
                </a:lnTo>
                <a:lnTo>
                  <a:pt x="1241" y="1586"/>
                </a:lnTo>
                <a:lnTo>
                  <a:pt x="1228" y="1571"/>
                </a:lnTo>
                <a:lnTo>
                  <a:pt x="1223" y="1563"/>
                </a:lnTo>
                <a:lnTo>
                  <a:pt x="1219" y="1556"/>
                </a:lnTo>
                <a:lnTo>
                  <a:pt x="1219" y="1556"/>
                </a:lnTo>
                <a:lnTo>
                  <a:pt x="1209" y="1540"/>
                </a:lnTo>
                <a:lnTo>
                  <a:pt x="1209" y="1540"/>
                </a:lnTo>
                <a:lnTo>
                  <a:pt x="1203" y="1529"/>
                </a:lnTo>
                <a:lnTo>
                  <a:pt x="1197" y="1522"/>
                </a:lnTo>
                <a:lnTo>
                  <a:pt x="1197" y="1522"/>
                </a:lnTo>
                <a:lnTo>
                  <a:pt x="1195" y="1520"/>
                </a:lnTo>
                <a:lnTo>
                  <a:pt x="1192" y="1519"/>
                </a:lnTo>
                <a:lnTo>
                  <a:pt x="1191" y="1515"/>
                </a:lnTo>
                <a:lnTo>
                  <a:pt x="1191" y="1508"/>
                </a:lnTo>
                <a:lnTo>
                  <a:pt x="1191" y="1508"/>
                </a:lnTo>
                <a:lnTo>
                  <a:pt x="1194" y="1499"/>
                </a:lnTo>
                <a:lnTo>
                  <a:pt x="1195" y="1493"/>
                </a:lnTo>
                <a:lnTo>
                  <a:pt x="1196" y="1490"/>
                </a:lnTo>
                <a:lnTo>
                  <a:pt x="1196" y="1486"/>
                </a:lnTo>
                <a:lnTo>
                  <a:pt x="1196" y="1486"/>
                </a:lnTo>
                <a:lnTo>
                  <a:pt x="1194" y="1483"/>
                </a:lnTo>
                <a:lnTo>
                  <a:pt x="1190" y="1482"/>
                </a:lnTo>
                <a:lnTo>
                  <a:pt x="1186" y="1481"/>
                </a:lnTo>
                <a:lnTo>
                  <a:pt x="1186" y="1481"/>
                </a:lnTo>
                <a:lnTo>
                  <a:pt x="1185" y="1473"/>
                </a:lnTo>
                <a:lnTo>
                  <a:pt x="1185" y="1452"/>
                </a:lnTo>
                <a:lnTo>
                  <a:pt x="1185" y="1425"/>
                </a:lnTo>
                <a:lnTo>
                  <a:pt x="1186" y="1410"/>
                </a:lnTo>
                <a:lnTo>
                  <a:pt x="1188" y="1396"/>
                </a:lnTo>
                <a:lnTo>
                  <a:pt x="1188" y="1396"/>
                </a:lnTo>
                <a:lnTo>
                  <a:pt x="1190" y="1376"/>
                </a:lnTo>
                <a:lnTo>
                  <a:pt x="1190" y="1349"/>
                </a:lnTo>
                <a:lnTo>
                  <a:pt x="1188" y="1317"/>
                </a:lnTo>
                <a:lnTo>
                  <a:pt x="1186" y="1284"/>
                </a:lnTo>
                <a:lnTo>
                  <a:pt x="1181" y="1227"/>
                </a:lnTo>
                <a:lnTo>
                  <a:pt x="1178" y="1203"/>
                </a:lnTo>
                <a:lnTo>
                  <a:pt x="1178" y="1203"/>
                </a:lnTo>
                <a:lnTo>
                  <a:pt x="1179" y="1203"/>
                </a:lnTo>
                <a:lnTo>
                  <a:pt x="1182" y="1201"/>
                </a:lnTo>
                <a:lnTo>
                  <a:pt x="1183" y="1198"/>
                </a:lnTo>
                <a:lnTo>
                  <a:pt x="1185" y="1191"/>
                </a:lnTo>
                <a:lnTo>
                  <a:pt x="1185" y="1191"/>
                </a:lnTo>
                <a:lnTo>
                  <a:pt x="1185" y="1183"/>
                </a:lnTo>
                <a:lnTo>
                  <a:pt x="1183" y="1178"/>
                </a:lnTo>
                <a:lnTo>
                  <a:pt x="1179" y="1165"/>
                </a:lnTo>
                <a:lnTo>
                  <a:pt x="1179" y="1165"/>
                </a:lnTo>
                <a:lnTo>
                  <a:pt x="1174" y="1150"/>
                </a:lnTo>
                <a:lnTo>
                  <a:pt x="1164" y="1124"/>
                </a:lnTo>
                <a:lnTo>
                  <a:pt x="1159" y="1107"/>
                </a:lnTo>
                <a:lnTo>
                  <a:pt x="1154" y="1091"/>
                </a:lnTo>
                <a:lnTo>
                  <a:pt x="1149" y="1071"/>
                </a:lnTo>
                <a:lnTo>
                  <a:pt x="1146" y="1052"/>
                </a:lnTo>
                <a:lnTo>
                  <a:pt x="1146" y="1052"/>
                </a:lnTo>
                <a:lnTo>
                  <a:pt x="1143" y="1034"/>
                </a:lnTo>
                <a:lnTo>
                  <a:pt x="1140" y="1020"/>
                </a:lnTo>
                <a:lnTo>
                  <a:pt x="1134" y="998"/>
                </a:lnTo>
                <a:lnTo>
                  <a:pt x="1129" y="981"/>
                </a:lnTo>
                <a:lnTo>
                  <a:pt x="1128" y="975"/>
                </a:lnTo>
                <a:lnTo>
                  <a:pt x="1127" y="967"/>
                </a:lnTo>
                <a:lnTo>
                  <a:pt x="1127" y="967"/>
                </a:lnTo>
                <a:lnTo>
                  <a:pt x="1124" y="948"/>
                </a:lnTo>
                <a:lnTo>
                  <a:pt x="1118" y="922"/>
                </a:lnTo>
                <a:lnTo>
                  <a:pt x="1102" y="866"/>
                </a:lnTo>
                <a:lnTo>
                  <a:pt x="1102" y="866"/>
                </a:lnTo>
                <a:lnTo>
                  <a:pt x="1088" y="814"/>
                </a:lnTo>
                <a:lnTo>
                  <a:pt x="1082" y="795"/>
                </a:lnTo>
                <a:lnTo>
                  <a:pt x="1077" y="782"/>
                </a:lnTo>
                <a:lnTo>
                  <a:pt x="1077" y="782"/>
                </a:lnTo>
                <a:lnTo>
                  <a:pt x="1071" y="768"/>
                </a:lnTo>
                <a:lnTo>
                  <a:pt x="1065" y="751"/>
                </a:lnTo>
                <a:lnTo>
                  <a:pt x="1061" y="737"/>
                </a:lnTo>
                <a:lnTo>
                  <a:pt x="1061" y="731"/>
                </a:lnTo>
                <a:lnTo>
                  <a:pt x="1061" y="731"/>
                </a:lnTo>
                <a:lnTo>
                  <a:pt x="1064" y="729"/>
                </a:lnTo>
                <a:lnTo>
                  <a:pt x="1069" y="725"/>
                </a:lnTo>
                <a:lnTo>
                  <a:pt x="1074" y="720"/>
                </a:lnTo>
                <a:lnTo>
                  <a:pt x="1077" y="716"/>
                </a:lnTo>
                <a:lnTo>
                  <a:pt x="1078" y="713"/>
                </a:lnTo>
                <a:lnTo>
                  <a:pt x="1078" y="713"/>
                </a:lnTo>
                <a:lnTo>
                  <a:pt x="1079" y="705"/>
                </a:lnTo>
                <a:lnTo>
                  <a:pt x="1080" y="697"/>
                </a:lnTo>
                <a:lnTo>
                  <a:pt x="1080" y="692"/>
                </a:lnTo>
                <a:lnTo>
                  <a:pt x="1082" y="691"/>
                </a:lnTo>
                <a:lnTo>
                  <a:pt x="1084" y="691"/>
                </a:lnTo>
                <a:lnTo>
                  <a:pt x="1084" y="691"/>
                </a:lnTo>
                <a:lnTo>
                  <a:pt x="1089" y="695"/>
                </a:lnTo>
                <a:lnTo>
                  <a:pt x="1098" y="698"/>
                </a:lnTo>
                <a:lnTo>
                  <a:pt x="1104" y="701"/>
                </a:lnTo>
                <a:lnTo>
                  <a:pt x="1109" y="701"/>
                </a:lnTo>
                <a:lnTo>
                  <a:pt x="1114" y="701"/>
                </a:lnTo>
                <a:lnTo>
                  <a:pt x="1118" y="700"/>
                </a:lnTo>
                <a:lnTo>
                  <a:pt x="1118" y="700"/>
                </a:lnTo>
                <a:lnTo>
                  <a:pt x="1128" y="693"/>
                </a:lnTo>
                <a:lnTo>
                  <a:pt x="1138" y="683"/>
                </a:lnTo>
                <a:lnTo>
                  <a:pt x="1149" y="671"/>
                </a:lnTo>
                <a:lnTo>
                  <a:pt x="1159" y="657"/>
                </a:lnTo>
                <a:lnTo>
                  <a:pt x="1159" y="657"/>
                </a:lnTo>
                <a:lnTo>
                  <a:pt x="1174" y="632"/>
                </a:lnTo>
                <a:lnTo>
                  <a:pt x="1182" y="623"/>
                </a:lnTo>
                <a:lnTo>
                  <a:pt x="1186" y="619"/>
                </a:lnTo>
                <a:lnTo>
                  <a:pt x="1191" y="616"/>
                </a:lnTo>
                <a:lnTo>
                  <a:pt x="1191" y="616"/>
                </a:lnTo>
                <a:lnTo>
                  <a:pt x="1197" y="614"/>
                </a:lnTo>
                <a:lnTo>
                  <a:pt x="1206" y="612"/>
                </a:lnTo>
                <a:lnTo>
                  <a:pt x="1224" y="610"/>
                </a:lnTo>
                <a:lnTo>
                  <a:pt x="1246" y="608"/>
                </a:lnTo>
                <a:lnTo>
                  <a:pt x="1246" y="608"/>
                </a:lnTo>
                <a:lnTo>
                  <a:pt x="1253" y="630"/>
                </a:lnTo>
                <a:lnTo>
                  <a:pt x="1267" y="680"/>
                </a:lnTo>
                <a:lnTo>
                  <a:pt x="1286" y="737"/>
                </a:lnTo>
                <a:lnTo>
                  <a:pt x="1295" y="761"/>
                </a:lnTo>
                <a:lnTo>
                  <a:pt x="1302" y="777"/>
                </a:lnTo>
                <a:lnTo>
                  <a:pt x="1302" y="777"/>
                </a:lnTo>
                <a:lnTo>
                  <a:pt x="1321" y="809"/>
                </a:lnTo>
                <a:lnTo>
                  <a:pt x="1347" y="849"/>
                </a:lnTo>
                <a:lnTo>
                  <a:pt x="1381" y="903"/>
                </a:lnTo>
                <a:lnTo>
                  <a:pt x="1381" y="903"/>
                </a:lnTo>
                <a:lnTo>
                  <a:pt x="1388" y="913"/>
                </a:lnTo>
                <a:lnTo>
                  <a:pt x="1388" y="916"/>
                </a:lnTo>
                <a:lnTo>
                  <a:pt x="1388" y="917"/>
                </a:lnTo>
                <a:lnTo>
                  <a:pt x="1388" y="917"/>
                </a:lnTo>
                <a:lnTo>
                  <a:pt x="1388" y="920"/>
                </a:lnTo>
                <a:lnTo>
                  <a:pt x="1386" y="926"/>
                </a:lnTo>
                <a:lnTo>
                  <a:pt x="1386" y="926"/>
                </a:lnTo>
                <a:lnTo>
                  <a:pt x="1390" y="943"/>
                </a:lnTo>
                <a:lnTo>
                  <a:pt x="1394" y="962"/>
                </a:lnTo>
                <a:lnTo>
                  <a:pt x="1394" y="962"/>
                </a:lnTo>
                <a:lnTo>
                  <a:pt x="1396" y="967"/>
                </a:lnTo>
                <a:lnTo>
                  <a:pt x="1396" y="972"/>
                </a:lnTo>
                <a:lnTo>
                  <a:pt x="1396" y="980"/>
                </a:lnTo>
                <a:lnTo>
                  <a:pt x="1396" y="980"/>
                </a:lnTo>
                <a:lnTo>
                  <a:pt x="1394" y="988"/>
                </a:lnTo>
                <a:lnTo>
                  <a:pt x="1393" y="993"/>
                </a:lnTo>
                <a:lnTo>
                  <a:pt x="1394" y="998"/>
                </a:lnTo>
                <a:lnTo>
                  <a:pt x="1394" y="998"/>
                </a:lnTo>
                <a:lnTo>
                  <a:pt x="1398" y="1001"/>
                </a:lnTo>
                <a:lnTo>
                  <a:pt x="1403" y="1002"/>
                </a:lnTo>
                <a:lnTo>
                  <a:pt x="1408" y="1003"/>
                </a:lnTo>
                <a:lnTo>
                  <a:pt x="1410" y="1005"/>
                </a:lnTo>
                <a:lnTo>
                  <a:pt x="1410" y="1005"/>
                </a:lnTo>
                <a:lnTo>
                  <a:pt x="1408" y="1006"/>
                </a:lnTo>
                <a:lnTo>
                  <a:pt x="1405" y="1006"/>
                </a:lnTo>
                <a:lnTo>
                  <a:pt x="1405" y="1006"/>
                </a:lnTo>
                <a:lnTo>
                  <a:pt x="1405" y="1006"/>
                </a:lnTo>
                <a:lnTo>
                  <a:pt x="1411" y="1010"/>
                </a:lnTo>
                <a:lnTo>
                  <a:pt x="1411" y="1010"/>
                </a:lnTo>
                <a:lnTo>
                  <a:pt x="1421" y="1012"/>
                </a:lnTo>
                <a:lnTo>
                  <a:pt x="1428" y="1012"/>
                </a:lnTo>
                <a:lnTo>
                  <a:pt x="1432" y="1012"/>
                </a:lnTo>
                <a:lnTo>
                  <a:pt x="1432" y="1012"/>
                </a:lnTo>
                <a:lnTo>
                  <a:pt x="1432" y="1012"/>
                </a:lnTo>
                <a:lnTo>
                  <a:pt x="1428" y="1015"/>
                </a:lnTo>
                <a:lnTo>
                  <a:pt x="1428" y="1015"/>
                </a:lnTo>
                <a:lnTo>
                  <a:pt x="1428" y="1016"/>
                </a:lnTo>
                <a:lnTo>
                  <a:pt x="1434" y="1017"/>
                </a:lnTo>
                <a:lnTo>
                  <a:pt x="1434" y="1017"/>
                </a:lnTo>
                <a:lnTo>
                  <a:pt x="1443" y="1019"/>
                </a:lnTo>
                <a:lnTo>
                  <a:pt x="1448" y="1017"/>
                </a:lnTo>
                <a:lnTo>
                  <a:pt x="1453" y="1016"/>
                </a:lnTo>
                <a:lnTo>
                  <a:pt x="1453" y="1016"/>
                </a:lnTo>
                <a:lnTo>
                  <a:pt x="1456" y="1016"/>
                </a:lnTo>
                <a:lnTo>
                  <a:pt x="1465" y="1015"/>
                </a:lnTo>
                <a:lnTo>
                  <a:pt x="1465" y="1015"/>
                </a:lnTo>
                <a:lnTo>
                  <a:pt x="1468" y="1014"/>
                </a:lnTo>
                <a:lnTo>
                  <a:pt x="1470" y="1010"/>
                </a:lnTo>
                <a:lnTo>
                  <a:pt x="1475" y="999"/>
                </a:lnTo>
                <a:lnTo>
                  <a:pt x="1479" y="988"/>
                </a:lnTo>
                <a:lnTo>
                  <a:pt x="1480" y="978"/>
                </a:lnTo>
                <a:lnTo>
                  <a:pt x="1480" y="978"/>
                </a:lnTo>
                <a:lnTo>
                  <a:pt x="1480" y="967"/>
                </a:lnTo>
                <a:lnTo>
                  <a:pt x="1478" y="954"/>
                </a:lnTo>
                <a:lnTo>
                  <a:pt x="1474" y="942"/>
                </a:lnTo>
                <a:lnTo>
                  <a:pt x="1471" y="933"/>
                </a:lnTo>
                <a:lnTo>
                  <a:pt x="1471" y="933"/>
                </a:lnTo>
                <a:lnTo>
                  <a:pt x="1466" y="925"/>
                </a:lnTo>
                <a:lnTo>
                  <a:pt x="1457" y="912"/>
                </a:lnTo>
                <a:lnTo>
                  <a:pt x="1446" y="897"/>
                </a:lnTo>
                <a:lnTo>
                  <a:pt x="1446" y="897"/>
                </a:lnTo>
                <a:lnTo>
                  <a:pt x="1447" y="894"/>
                </a:lnTo>
                <a:lnTo>
                  <a:pt x="1447" y="890"/>
                </a:lnTo>
                <a:lnTo>
                  <a:pt x="1447" y="890"/>
                </a:lnTo>
                <a:lnTo>
                  <a:pt x="1386" y="749"/>
                </a:lnTo>
                <a:lnTo>
                  <a:pt x="1386" y="749"/>
                </a:lnTo>
                <a:lnTo>
                  <a:pt x="1376" y="720"/>
                </a:lnTo>
                <a:lnTo>
                  <a:pt x="1368" y="698"/>
                </a:lnTo>
                <a:lnTo>
                  <a:pt x="1361" y="669"/>
                </a:lnTo>
                <a:lnTo>
                  <a:pt x="1361" y="669"/>
                </a:lnTo>
                <a:lnTo>
                  <a:pt x="1383" y="664"/>
                </a:lnTo>
                <a:lnTo>
                  <a:pt x="1399" y="660"/>
                </a:lnTo>
                <a:lnTo>
                  <a:pt x="1408" y="656"/>
                </a:lnTo>
                <a:lnTo>
                  <a:pt x="1408" y="656"/>
                </a:lnTo>
                <a:lnTo>
                  <a:pt x="1410" y="656"/>
                </a:lnTo>
                <a:lnTo>
                  <a:pt x="1410" y="656"/>
                </a:lnTo>
                <a:lnTo>
                  <a:pt x="1419" y="651"/>
                </a:lnTo>
                <a:lnTo>
                  <a:pt x="1419" y="651"/>
                </a:lnTo>
                <a:lnTo>
                  <a:pt x="1446" y="632"/>
                </a:lnTo>
                <a:lnTo>
                  <a:pt x="1446" y="632"/>
                </a:lnTo>
                <a:lnTo>
                  <a:pt x="1455" y="626"/>
                </a:lnTo>
                <a:lnTo>
                  <a:pt x="1460" y="623"/>
                </a:lnTo>
                <a:lnTo>
                  <a:pt x="1466" y="617"/>
                </a:lnTo>
                <a:lnTo>
                  <a:pt x="1466" y="617"/>
                </a:lnTo>
                <a:lnTo>
                  <a:pt x="1491" y="588"/>
                </a:lnTo>
                <a:lnTo>
                  <a:pt x="1504" y="572"/>
                </a:lnTo>
                <a:lnTo>
                  <a:pt x="1509" y="565"/>
                </a:lnTo>
                <a:lnTo>
                  <a:pt x="1509" y="565"/>
                </a:lnTo>
                <a:lnTo>
                  <a:pt x="1509" y="559"/>
                </a:lnTo>
                <a:lnTo>
                  <a:pt x="1509" y="556"/>
                </a:lnTo>
                <a:lnTo>
                  <a:pt x="1510" y="549"/>
                </a:lnTo>
                <a:lnTo>
                  <a:pt x="1510" y="549"/>
                </a:lnTo>
                <a:lnTo>
                  <a:pt x="1516" y="538"/>
                </a:lnTo>
                <a:lnTo>
                  <a:pt x="1519" y="532"/>
                </a:lnTo>
                <a:lnTo>
                  <a:pt x="1519" y="532"/>
                </a:lnTo>
                <a:lnTo>
                  <a:pt x="1523" y="530"/>
                </a:lnTo>
                <a:lnTo>
                  <a:pt x="1525" y="527"/>
                </a:lnTo>
                <a:lnTo>
                  <a:pt x="1528" y="522"/>
                </a:lnTo>
                <a:lnTo>
                  <a:pt x="1528" y="522"/>
                </a:lnTo>
                <a:lnTo>
                  <a:pt x="1528" y="517"/>
                </a:lnTo>
                <a:lnTo>
                  <a:pt x="1525" y="513"/>
                </a:lnTo>
                <a:lnTo>
                  <a:pt x="1522" y="511"/>
                </a:lnTo>
                <a:lnTo>
                  <a:pt x="1522" y="511"/>
                </a:lnTo>
                <a:lnTo>
                  <a:pt x="1523" y="511"/>
                </a:lnTo>
                <a:lnTo>
                  <a:pt x="1525" y="508"/>
                </a:lnTo>
                <a:lnTo>
                  <a:pt x="1527" y="504"/>
                </a:lnTo>
                <a:lnTo>
                  <a:pt x="1527" y="496"/>
                </a:lnTo>
                <a:lnTo>
                  <a:pt x="1527" y="496"/>
                </a:lnTo>
                <a:lnTo>
                  <a:pt x="1523" y="482"/>
                </a:lnTo>
                <a:lnTo>
                  <a:pt x="1520" y="477"/>
                </a:lnTo>
                <a:lnTo>
                  <a:pt x="1520" y="477"/>
                </a:lnTo>
                <a:lnTo>
                  <a:pt x="1518" y="472"/>
                </a:lnTo>
                <a:lnTo>
                  <a:pt x="1511" y="460"/>
                </a:lnTo>
                <a:lnTo>
                  <a:pt x="1507" y="454"/>
                </a:lnTo>
                <a:lnTo>
                  <a:pt x="1501" y="448"/>
                </a:lnTo>
                <a:lnTo>
                  <a:pt x="1493" y="442"/>
                </a:lnTo>
                <a:lnTo>
                  <a:pt x="1484" y="439"/>
                </a:lnTo>
                <a:lnTo>
                  <a:pt x="1484" y="439"/>
                </a:lnTo>
                <a:lnTo>
                  <a:pt x="1475" y="436"/>
                </a:lnTo>
                <a:lnTo>
                  <a:pt x="1465" y="435"/>
                </a:lnTo>
                <a:lnTo>
                  <a:pt x="1447" y="433"/>
                </a:lnTo>
                <a:lnTo>
                  <a:pt x="1433" y="433"/>
                </a:lnTo>
                <a:lnTo>
                  <a:pt x="1426" y="435"/>
                </a:lnTo>
                <a:lnTo>
                  <a:pt x="1426" y="435"/>
                </a:lnTo>
                <a:lnTo>
                  <a:pt x="1423" y="435"/>
                </a:lnTo>
                <a:lnTo>
                  <a:pt x="1417" y="435"/>
                </a:lnTo>
                <a:lnTo>
                  <a:pt x="1411" y="433"/>
                </a:lnTo>
                <a:lnTo>
                  <a:pt x="1411" y="433"/>
                </a:lnTo>
                <a:lnTo>
                  <a:pt x="1410" y="428"/>
                </a:lnTo>
                <a:lnTo>
                  <a:pt x="1408" y="428"/>
                </a:lnTo>
                <a:lnTo>
                  <a:pt x="1407" y="430"/>
                </a:lnTo>
                <a:lnTo>
                  <a:pt x="1407" y="430"/>
                </a:lnTo>
                <a:lnTo>
                  <a:pt x="1406" y="436"/>
                </a:lnTo>
                <a:lnTo>
                  <a:pt x="1406" y="439"/>
                </a:lnTo>
                <a:lnTo>
                  <a:pt x="1406" y="439"/>
                </a:lnTo>
                <a:lnTo>
                  <a:pt x="1407" y="440"/>
                </a:lnTo>
                <a:lnTo>
                  <a:pt x="1410" y="440"/>
                </a:lnTo>
                <a:lnTo>
                  <a:pt x="1410" y="441"/>
                </a:lnTo>
                <a:lnTo>
                  <a:pt x="1410" y="441"/>
                </a:lnTo>
                <a:lnTo>
                  <a:pt x="1405" y="441"/>
                </a:lnTo>
                <a:lnTo>
                  <a:pt x="1405" y="441"/>
                </a:lnTo>
                <a:lnTo>
                  <a:pt x="1388" y="444"/>
                </a:lnTo>
                <a:lnTo>
                  <a:pt x="1388" y="444"/>
                </a:lnTo>
                <a:lnTo>
                  <a:pt x="1388" y="444"/>
                </a:lnTo>
                <a:lnTo>
                  <a:pt x="1388" y="448"/>
                </a:lnTo>
                <a:lnTo>
                  <a:pt x="1388" y="448"/>
                </a:lnTo>
                <a:lnTo>
                  <a:pt x="1388" y="449"/>
                </a:lnTo>
                <a:lnTo>
                  <a:pt x="1385" y="453"/>
                </a:lnTo>
                <a:lnTo>
                  <a:pt x="1381" y="457"/>
                </a:lnTo>
                <a:lnTo>
                  <a:pt x="1379" y="464"/>
                </a:lnTo>
                <a:lnTo>
                  <a:pt x="1379" y="464"/>
                </a:lnTo>
                <a:lnTo>
                  <a:pt x="1376" y="472"/>
                </a:lnTo>
                <a:lnTo>
                  <a:pt x="1374" y="476"/>
                </a:lnTo>
                <a:lnTo>
                  <a:pt x="1372" y="478"/>
                </a:lnTo>
                <a:lnTo>
                  <a:pt x="1374" y="484"/>
                </a:lnTo>
                <a:lnTo>
                  <a:pt x="1374" y="484"/>
                </a:lnTo>
                <a:lnTo>
                  <a:pt x="1377" y="490"/>
                </a:lnTo>
                <a:lnTo>
                  <a:pt x="1380" y="495"/>
                </a:lnTo>
                <a:lnTo>
                  <a:pt x="1384" y="499"/>
                </a:lnTo>
                <a:lnTo>
                  <a:pt x="1335" y="517"/>
                </a:lnTo>
                <a:lnTo>
                  <a:pt x="1335" y="517"/>
                </a:lnTo>
                <a:lnTo>
                  <a:pt x="1335" y="505"/>
                </a:lnTo>
                <a:lnTo>
                  <a:pt x="1334" y="480"/>
                </a:lnTo>
                <a:lnTo>
                  <a:pt x="1334" y="480"/>
                </a:lnTo>
                <a:lnTo>
                  <a:pt x="1331" y="453"/>
                </a:lnTo>
                <a:lnTo>
                  <a:pt x="1331" y="444"/>
                </a:lnTo>
                <a:lnTo>
                  <a:pt x="1332" y="436"/>
                </a:lnTo>
                <a:lnTo>
                  <a:pt x="1332" y="436"/>
                </a:lnTo>
                <a:lnTo>
                  <a:pt x="1339" y="421"/>
                </a:lnTo>
                <a:lnTo>
                  <a:pt x="1343" y="413"/>
                </a:lnTo>
                <a:lnTo>
                  <a:pt x="1344" y="408"/>
                </a:lnTo>
                <a:lnTo>
                  <a:pt x="1344" y="408"/>
                </a:lnTo>
                <a:lnTo>
                  <a:pt x="1334" y="351"/>
                </a:lnTo>
                <a:lnTo>
                  <a:pt x="1334" y="351"/>
                </a:lnTo>
                <a:lnTo>
                  <a:pt x="1334" y="350"/>
                </a:lnTo>
                <a:lnTo>
                  <a:pt x="1334" y="346"/>
                </a:lnTo>
                <a:lnTo>
                  <a:pt x="1338" y="340"/>
                </a:lnTo>
                <a:lnTo>
                  <a:pt x="1340" y="337"/>
                </a:lnTo>
                <a:lnTo>
                  <a:pt x="1345" y="333"/>
                </a:lnTo>
                <a:lnTo>
                  <a:pt x="1345" y="333"/>
                </a:lnTo>
                <a:lnTo>
                  <a:pt x="1361" y="324"/>
                </a:lnTo>
                <a:lnTo>
                  <a:pt x="1365" y="321"/>
                </a:lnTo>
                <a:lnTo>
                  <a:pt x="1366" y="319"/>
                </a:lnTo>
                <a:lnTo>
                  <a:pt x="1366" y="319"/>
                </a:lnTo>
                <a:lnTo>
                  <a:pt x="1368" y="314"/>
                </a:lnTo>
                <a:lnTo>
                  <a:pt x="1374" y="305"/>
                </a:lnTo>
                <a:lnTo>
                  <a:pt x="1379" y="297"/>
                </a:lnTo>
                <a:lnTo>
                  <a:pt x="1383" y="293"/>
                </a:lnTo>
                <a:lnTo>
                  <a:pt x="1383" y="293"/>
                </a:lnTo>
                <a:lnTo>
                  <a:pt x="1386" y="294"/>
                </a:lnTo>
                <a:lnTo>
                  <a:pt x="1396" y="297"/>
                </a:lnTo>
                <a:lnTo>
                  <a:pt x="1406" y="298"/>
                </a:lnTo>
                <a:lnTo>
                  <a:pt x="1412" y="298"/>
                </a:lnTo>
                <a:lnTo>
                  <a:pt x="1417" y="296"/>
                </a:lnTo>
                <a:lnTo>
                  <a:pt x="1417" y="296"/>
                </a:lnTo>
                <a:lnTo>
                  <a:pt x="1423" y="292"/>
                </a:lnTo>
                <a:lnTo>
                  <a:pt x="1428" y="287"/>
                </a:lnTo>
                <a:lnTo>
                  <a:pt x="1441" y="270"/>
                </a:lnTo>
                <a:lnTo>
                  <a:pt x="1451" y="252"/>
                </a:lnTo>
                <a:lnTo>
                  <a:pt x="1459" y="235"/>
                </a:lnTo>
                <a:lnTo>
                  <a:pt x="1459" y="235"/>
                </a:lnTo>
                <a:lnTo>
                  <a:pt x="1464" y="221"/>
                </a:lnTo>
                <a:lnTo>
                  <a:pt x="1468" y="208"/>
                </a:lnTo>
                <a:lnTo>
                  <a:pt x="1470" y="198"/>
                </a:lnTo>
                <a:lnTo>
                  <a:pt x="1469" y="189"/>
                </a:lnTo>
                <a:lnTo>
                  <a:pt x="1469" y="189"/>
                </a:lnTo>
                <a:lnTo>
                  <a:pt x="1465" y="176"/>
                </a:lnTo>
                <a:lnTo>
                  <a:pt x="1464" y="168"/>
                </a:lnTo>
                <a:lnTo>
                  <a:pt x="1464" y="163"/>
                </a:lnTo>
                <a:lnTo>
                  <a:pt x="1464" y="163"/>
                </a:lnTo>
                <a:lnTo>
                  <a:pt x="1465" y="152"/>
                </a:lnTo>
                <a:lnTo>
                  <a:pt x="1468" y="145"/>
                </a:lnTo>
                <a:lnTo>
                  <a:pt x="1468" y="145"/>
                </a:lnTo>
                <a:lnTo>
                  <a:pt x="1491" y="147"/>
                </a:lnTo>
                <a:lnTo>
                  <a:pt x="1507" y="145"/>
                </a:lnTo>
                <a:lnTo>
                  <a:pt x="1515" y="145"/>
                </a:lnTo>
                <a:lnTo>
                  <a:pt x="1519" y="144"/>
                </a:lnTo>
                <a:lnTo>
                  <a:pt x="1519" y="144"/>
                </a:lnTo>
                <a:lnTo>
                  <a:pt x="1522" y="141"/>
                </a:lnTo>
                <a:lnTo>
                  <a:pt x="1524" y="138"/>
                </a:lnTo>
                <a:lnTo>
                  <a:pt x="1525" y="134"/>
                </a:lnTo>
                <a:lnTo>
                  <a:pt x="1527" y="129"/>
                </a:lnTo>
                <a:lnTo>
                  <a:pt x="1527" y="123"/>
                </a:lnTo>
                <a:lnTo>
                  <a:pt x="1525" y="118"/>
                </a:lnTo>
                <a:lnTo>
                  <a:pt x="1524" y="113"/>
                </a:lnTo>
                <a:lnTo>
                  <a:pt x="1520" y="109"/>
                </a:lnTo>
                <a:lnTo>
                  <a:pt x="1520" y="109"/>
                </a:lnTo>
                <a:lnTo>
                  <a:pt x="1513" y="102"/>
                </a:lnTo>
                <a:lnTo>
                  <a:pt x="1504" y="95"/>
                </a:lnTo>
                <a:lnTo>
                  <a:pt x="1495" y="91"/>
                </a:lnTo>
                <a:lnTo>
                  <a:pt x="1486" y="89"/>
                </a:lnTo>
                <a:lnTo>
                  <a:pt x="1486" y="89"/>
                </a:lnTo>
                <a:lnTo>
                  <a:pt x="1461" y="84"/>
                </a:lnTo>
                <a:lnTo>
                  <a:pt x="1461" y="84"/>
                </a:lnTo>
                <a:lnTo>
                  <a:pt x="1457" y="62"/>
                </a:lnTo>
                <a:lnTo>
                  <a:pt x="1452" y="45"/>
                </a:lnTo>
                <a:lnTo>
                  <a:pt x="1448" y="36"/>
                </a:lnTo>
                <a:lnTo>
                  <a:pt x="1448" y="36"/>
                </a:lnTo>
                <a:lnTo>
                  <a:pt x="1441" y="19"/>
                </a:lnTo>
                <a:lnTo>
                  <a:pt x="1437" y="15"/>
                </a:lnTo>
                <a:lnTo>
                  <a:pt x="1433" y="10"/>
                </a:lnTo>
                <a:lnTo>
                  <a:pt x="1429" y="6"/>
                </a:lnTo>
                <a:lnTo>
                  <a:pt x="1423" y="4"/>
                </a:lnTo>
                <a:lnTo>
                  <a:pt x="1423" y="4"/>
                </a:lnTo>
                <a:lnTo>
                  <a:pt x="1416" y="1"/>
                </a:lnTo>
                <a:lnTo>
                  <a:pt x="1408" y="1"/>
                </a:lnTo>
                <a:lnTo>
                  <a:pt x="1392" y="0"/>
                </a:lnTo>
                <a:lnTo>
                  <a:pt x="1377" y="1"/>
                </a:lnTo>
                <a:lnTo>
                  <a:pt x="1370" y="2"/>
                </a:lnTo>
                <a:lnTo>
                  <a:pt x="1370" y="2"/>
                </a:lnTo>
                <a:lnTo>
                  <a:pt x="1366" y="4"/>
                </a:lnTo>
                <a:lnTo>
                  <a:pt x="1357" y="5"/>
                </a:lnTo>
                <a:lnTo>
                  <a:pt x="1347" y="8"/>
                </a:lnTo>
                <a:lnTo>
                  <a:pt x="1335" y="11"/>
                </a:lnTo>
                <a:lnTo>
                  <a:pt x="1335" y="11"/>
                </a:lnTo>
                <a:lnTo>
                  <a:pt x="1323" y="15"/>
                </a:lnTo>
                <a:lnTo>
                  <a:pt x="1313" y="20"/>
                </a:lnTo>
                <a:lnTo>
                  <a:pt x="1305" y="24"/>
                </a:lnTo>
                <a:lnTo>
                  <a:pt x="1300" y="28"/>
                </a:lnTo>
                <a:lnTo>
                  <a:pt x="1300" y="28"/>
                </a:lnTo>
                <a:lnTo>
                  <a:pt x="1294" y="32"/>
                </a:lnTo>
                <a:lnTo>
                  <a:pt x="1281" y="38"/>
                </a:lnTo>
                <a:lnTo>
                  <a:pt x="1269" y="44"/>
                </a:lnTo>
                <a:lnTo>
                  <a:pt x="1266" y="46"/>
                </a:lnTo>
                <a:lnTo>
                  <a:pt x="1263" y="49"/>
                </a:lnTo>
                <a:lnTo>
                  <a:pt x="1263" y="49"/>
                </a:lnTo>
                <a:lnTo>
                  <a:pt x="1257" y="63"/>
                </a:lnTo>
                <a:lnTo>
                  <a:pt x="1253" y="72"/>
                </a:lnTo>
                <a:lnTo>
                  <a:pt x="1250" y="78"/>
                </a:lnTo>
                <a:lnTo>
                  <a:pt x="1250" y="78"/>
                </a:lnTo>
                <a:lnTo>
                  <a:pt x="1250" y="162"/>
                </a:lnTo>
                <a:lnTo>
                  <a:pt x="1250" y="162"/>
                </a:lnTo>
                <a:lnTo>
                  <a:pt x="1255" y="167"/>
                </a:lnTo>
                <a:lnTo>
                  <a:pt x="1259" y="171"/>
                </a:lnTo>
                <a:lnTo>
                  <a:pt x="1259" y="171"/>
                </a:lnTo>
                <a:close/>
                <a:moveTo>
                  <a:pt x="1393" y="574"/>
                </a:moveTo>
                <a:lnTo>
                  <a:pt x="1398" y="585"/>
                </a:lnTo>
                <a:lnTo>
                  <a:pt x="1398" y="585"/>
                </a:lnTo>
                <a:lnTo>
                  <a:pt x="1388" y="595"/>
                </a:lnTo>
                <a:lnTo>
                  <a:pt x="1380" y="603"/>
                </a:lnTo>
                <a:lnTo>
                  <a:pt x="1375" y="608"/>
                </a:lnTo>
                <a:lnTo>
                  <a:pt x="1375" y="608"/>
                </a:lnTo>
                <a:lnTo>
                  <a:pt x="1367" y="623"/>
                </a:lnTo>
                <a:lnTo>
                  <a:pt x="1365" y="630"/>
                </a:lnTo>
                <a:lnTo>
                  <a:pt x="1362" y="638"/>
                </a:lnTo>
                <a:lnTo>
                  <a:pt x="1362" y="638"/>
                </a:lnTo>
                <a:lnTo>
                  <a:pt x="1362" y="644"/>
                </a:lnTo>
                <a:lnTo>
                  <a:pt x="1359" y="651"/>
                </a:lnTo>
                <a:lnTo>
                  <a:pt x="1357" y="659"/>
                </a:lnTo>
                <a:lnTo>
                  <a:pt x="1338" y="590"/>
                </a:lnTo>
                <a:lnTo>
                  <a:pt x="1393" y="574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0">
            <a:extLst>
              <a:ext uri="{FF2B5EF4-FFF2-40B4-BE49-F238E27FC236}">
                <a16:creationId xmlns:a16="http://schemas.microsoft.com/office/drawing/2014/main" id="{60687C9F-27EA-423E-B459-FA8C1EDEEA2E}"/>
              </a:ext>
            </a:extLst>
          </p:cNvPr>
          <p:cNvSpPr>
            <a:spLocks/>
          </p:cNvSpPr>
          <p:nvPr/>
        </p:nvSpPr>
        <p:spPr bwMode="auto">
          <a:xfrm>
            <a:off x="4278031" y="4701880"/>
            <a:ext cx="1349938" cy="1626824"/>
          </a:xfrm>
          <a:custGeom>
            <a:avLst/>
            <a:gdLst>
              <a:gd name="T0" fmla="*/ 862 w 1409"/>
              <a:gd name="T1" fmla="*/ 292 h 1698"/>
              <a:gd name="T2" fmla="*/ 787 w 1409"/>
              <a:gd name="T3" fmla="*/ 388 h 1698"/>
              <a:gd name="T4" fmla="*/ 712 w 1409"/>
              <a:gd name="T5" fmla="*/ 557 h 1698"/>
              <a:gd name="T6" fmla="*/ 646 w 1409"/>
              <a:gd name="T7" fmla="*/ 595 h 1698"/>
              <a:gd name="T8" fmla="*/ 562 w 1409"/>
              <a:gd name="T9" fmla="*/ 672 h 1698"/>
              <a:gd name="T10" fmla="*/ 505 w 1409"/>
              <a:gd name="T11" fmla="*/ 774 h 1698"/>
              <a:gd name="T12" fmla="*/ 514 w 1409"/>
              <a:gd name="T13" fmla="*/ 976 h 1698"/>
              <a:gd name="T14" fmla="*/ 474 w 1409"/>
              <a:gd name="T15" fmla="*/ 1007 h 1698"/>
              <a:gd name="T16" fmla="*/ 221 w 1409"/>
              <a:gd name="T17" fmla="*/ 973 h 1698"/>
              <a:gd name="T18" fmla="*/ 131 w 1409"/>
              <a:gd name="T19" fmla="*/ 917 h 1698"/>
              <a:gd name="T20" fmla="*/ 96 w 1409"/>
              <a:gd name="T21" fmla="*/ 944 h 1698"/>
              <a:gd name="T22" fmla="*/ 0 w 1409"/>
              <a:gd name="T23" fmla="*/ 1099 h 1698"/>
              <a:gd name="T24" fmla="*/ 27 w 1409"/>
              <a:gd name="T25" fmla="*/ 1114 h 1698"/>
              <a:gd name="T26" fmla="*/ 145 w 1409"/>
              <a:gd name="T27" fmla="*/ 1065 h 1698"/>
              <a:gd name="T28" fmla="*/ 208 w 1409"/>
              <a:gd name="T29" fmla="*/ 1058 h 1698"/>
              <a:gd name="T30" fmla="*/ 445 w 1409"/>
              <a:gd name="T31" fmla="*/ 1146 h 1698"/>
              <a:gd name="T32" fmla="*/ 549 w 1409"/>
              <a:gd name="T33" fmla="*/ 1180 h 1698"/>
              <a:gd name="T34" fmla="*/ 640 w 1409"/>
              <a:gd name="T35" fmla="*/ 1134 h 1698"/>
              <a:gd name="T36" fmla="*/ 679 w 1409"/>
              <a:gd name="T37" fmla="*/ 1224 h 1698"/>
              <a:gd name="T38" fmla="*/ 684 w 1409"/>
              <a:gd name="T39" fmla="*/ 1361 h 1698"/>
              <a:gd name="T40" fmla="*/ 728 w 1409"/>
              <a:gd name="T41" fmla="*/ 1483 h 1698"/>
              <a:gd name="T42" fmla="*/ 727 w 1409"/>
              <a:gd name="T43" fmla="*/ 1569 h 1698"/>
              <a:gd name="T44" fmla="*/ 718 w 1409"/>
              <a:gd name="T45" fmla="*/ 1636 h 1698"/>
              <a:gd name="T46" fmla="*/ 831 w 1409"/>
              <a:gd name="T47" fmla="*/ 1696 h 1698"/>
              <a:gd name="T48" fmla="*/ 889 w 1409"/>
              <a:gd name="T49" fmla="*/ 1680 h 1698"/>
              <a:gd name="T50" fmla="*/ 840 w 1409"/>
              <a:gd name="T51" fmla="*/ 1632 h 1698"/>
              <a:gd name="T52" fmla="*/ 819 w 1409"/>
              <a:gd name="T53" fmla="*/ 1496 h 1698"/>
              <a:gd name="T54" fmla="*/ 824 w 1409"/>
              <a:gd name="T55" fmla="*/ 1268 h 1698"/>
              <a:gd name="T56" fmla="*/ 819 w 1409"/>
              <a:gd name="T57" fmla="*/ 1207 h 1698"/>
              <a:gd name="T58" fmla="*/ 814 w 1409"/>
              <a:gd name="T59" fmla="*/ 999 h 1698"/>
              <a:gd name="T60" fmla="*/ 795 w 1409"/>
              <a:gd name="T61" fmla="*/ 814 h 1698"/>
              <a:gd name="T62" fmla="*/ 832 w 1409"/>
              <a:gd name="T63" fmla="*/ 786 h 1698"/>
              <a:gd name="T64" fmla="*/ 881 w 1409"/>
              <a:gd name="T65" fmla="*/ 762 h 1698"/>
              <a:gd name="T66" fmla="*/ 959 w 1409"/>
              <a:gd name="T67" fmla="*/ 659 h 1698"/>
              <a:gd name="T68" fmla="*/ 1002 w 1409"/>
              <a:gd name="T69" fmla="*/ 671 h 1698"/>
              <a:gd name="T70" fmla="*/ 1079 w 1409"/>
              <a:gd name="T71" fmla="*/ 689 h 1698"/>
              <a:gd name="T72" fmla="*/ 1245 w 1409"/>
              <a:gd name="T73" fmla="*/ 806 h 1698"/>
              <a:gd name="T74" fmla="*/ 1287 w 1409"/>
              <a:gd name="T75" fmla="*/ 859 h 1698"/>
              <a:gd name="T76" fmla="*/ 1344 w 1409"/>
              <a:gd name="T77" fmla="*/ 890 h 1698"/>
              <a:gd name="T78" fmla="*/ 1381 w 1409"/>
              <a:gd name="T79" fmla="*/ 876 h 1698"/>
              <a:gd name="T80" fmla="*/ 1403 w 1409"/>
              <a:gd name="T81" fmla="*/ 881 h 1698"/>
              <a:gd name="T82" fmla="*/ 1399 w 1409"/>
              <a:gd name="T83" fmla="*/ 834 h 1698"/>
              <a:gd name="T84" fmla="*/ 1295 w 1409"/>
              <a:gd name="T85" fmla="*/ 756 h 1698"/>
              <a:gd name="T86" fmla="*/ 1179 w 1409"/>
              <a:gd name="T87" fmla="*/ 620 h 1698"/>
              <a:gd name="T88" fmla="*/ 1199 w 1409"/>
              <a:gd name="T89" fmla="*/ 494 h 1698"/>
              <a:gd name="T90" fmla="*/ 1164 w 1409"/>
              <a:gd name="T91" fmla="*/ 459 h 1698"/>
              <a:gd name="T92" fmla="*/ 1053 w 1409"/>
              <a:gd name="T93" fmla="*/ 339 h 1698"/>
              <a:gd name="T94" fmla="*/ 1116 w 1409"/>
              <a:gd name="T95" fmla="*/ 270 h 1698"/>
              <a:gd name="T96" fmla="*/ 1139 w 1409"/>
              <a:gd name="T97" fmla="*/ 220 h 1698"/>
              <a:gd name="T98" fmla="*/ 1151 w 1409"/>
              <a:gd name="T99" fmla="*/ 122 h 1698"/>
              <a:gd name="T100" fmla="*/ 1181 w 1409"/>
              <a:gd name="T101" fmla="*/ 111 h 1698"/>
              <a:gd name="T102" fmla="*/ 1102 w 1409"/>
              <a:gd name="T103" fmla="*/ 47 h 1698"/>
              <a:gd name="T104" fmla="*/ 1026 w 1409"/>
              <a:gd name="T105" fmla="*/ 2 h 1698"/>
              <a:gd name="T106" fmla="*/ 982 w 1409"/>
              <a:gd name="T107" fmla="*/ 5 h 1698"/>
              <a:gd name="T108" fmla="*/ 934 w 1409"/>
              <a:gd name="T109" fmla="*/ 60 h 1698"/>
              <a:gd name="T110" fmla="*/ 925 w 1409"/>
              <a:gd name="T111" fmla="*/ 153 h 1698"/>
              <a:gd name="T112" fmla="*/ 940 w 1409"/>
              <a:gd name="T113" fmla="*/ 195 h 1698"/>
              <a:gd name="T114" fmla="*/ 952 w 1409"/>
              <a:gd name="T115" fmla="*/ 221 h 16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409" h="1698">
                <a:moveTo>
                  <a:pt x="958" y="232"/>
                </a:moveTo>
                <a:lnTo>
                  <a:pt x="952" y="249"/>
                </a:lnTo>
                <a:lnTo>
                  <a:pt x="952" y="249"/>
                </a:lnTo>
                <a:lnTo>
                  <a:pt x="908" y="276"/>
                </a:lnTo>
                <a:lnTo>
                  <a:pt x="908" y="276"/>
                </a:lnTo>
                <a:lnTo>
                  <a:pt x="899" y="281"/>
                </a:lnTo>
                <a:lnTo>
                  <a:pt x="890" y="284"/>
                </a:lnTo>
                <a:lnTo>
                  <a:pt x="872" y="289"/>
                </a:lnTo>
                <a:lnTo>
                  <a:pt x="862" y="292"/>
                </a:lnTo>
                <a:lnTo>
                  <a:pt x="851" y="297"/>
                </a:lnTo>
                <a:lnTo>
                  <a:pt x="842" y="303"/>
                </a:lnTo>
                <a:lnTo>
                  <a:pt x="832" y="312"/>
                </a:lnTo>
                <a:lnTo>
                  <a:pt x="832" y="312"/>
                </a:lnTo>
                <a:lnTo>
                  <a:pt x="823" y="324"/>
                </a:lnTo>
                <a:lnTo>
                  <a:pt x="813" y="338"/>
                </a:lnTo>
                <a:lnTo>
                  <a:pt x="804" y="355"/>
                </a:lnTo>
                <a:lnTo>
                  <a:pt x="795" y="371"/>
                </a:lnTo>
                <a:lnTo>
                  <a:pt x="787" y="388"/>
                </a:lnTo>
                <a:lnTo>
                  <a:pt x="781" y="402"/>
                </a:lnTo>
                <a:lnTo>
                  <a:pt x="777" y="414"/>
                </a:lnTo>
                <a:lnTo>
                  <a:pt x="775" y="422"/>
                </a:lnTo>
                <a:lnTo>
                  <a:pt x="775" y="422"/>
                </a:lnTo>
                <a:lnTo>
                  <a:pt x="773" y="431"/>
                </a:lnTo>
                <a:lnTo>
                  <a:pt x="766" y="447"/>
                </a:lnTo>
                <a:lnTo>
                  <a:pt x="746" y="490"/>
                </a:lnTo>
                <a:lnTo>
                  <a:pt x="712" y="557"/>
                </a:lnTo>
                <a:lnTo>
                  <a:pt x="712" y="557"/>
                </a:lnTo>
                <a:lnTo>
                  <a:pt x="710" y="562"/>
                </a:lnTo>
                <a:lnTo>
                  <a:pt x="705" y="566"/>
                </a:lnTo>
                <a:lnTo>
                  <a:pt x="691" y="576"/>
                </a:lnTo>
                <a:lnTo>
                  <a:pt x="673" y="586"/>
                </a:lnTo>
                <a:lnTo>
                  <a:pt x="673" y="586"/>
                </a:lnTo>
                <a:lnTo>
                  <a:pt x="662" y="587"/>
                </a:lnTo>
                <a:lnTo>
                  <a:pt x="653" y="590"/>
                </a:lnTo>
                <a:lnTo>
                  <a:pt x="648" y="593"/>
                </a:lnTo>
                <a:lnTo>
                  <a:pt x="646" y="595"/>
                </a:lnTo>
                <a:lnTo>
                  <a:pt x="646" y="595"/>
                </a:lnTo>
                <a:lnTo>
                  <a:pt x="638" y="607"/>
                </a:lnTo>
                <a:lnTo>
                  <a:pt x="629" y="622"/>
                </a:lnTo>
                <a:lnTo>
                  <a:pt x="620" y="643"/>
                </a:lnTo>
                <a:lnTo>
                  <a:pt x="620" y="643"/>
                </a:lnTo>
                <a:lnTo>
                  <a:pt x="604" y="648"/>
                </a:lnTo>
                <a:lnTo>
                  <a:pt x="590" y="654"/>
                </a:lnTo>
                <a:lnTo>
                  <a:pt x="572" y="665"/>
                </a:lnTo>
                <a:lnTo>
                  <a:pt x="562" y="672"/>
                </a:lnTo>
                <a:lnTo>
                  <a:pt x="553" y="680"/>
                </a:lnTo>
                <a:lnTo>
                  <a:pt x="543" y="689"/>
                </a:lnTo>
                <a:lnTo>
                  <a:pt x="535" y="701"/>
                </a:lnTo>
                <a:lnTo>
                  <a:pt x="526" y="712"/>
                </a:lnTo>
                <a:lnTo>
                  <a:pt x="519" y="725"/>
                </a:lnTo>
                <a:lnTo>
                  <a:pt x="513" y="741"/>
                </a:lnTo>
                <a:lnTo>
                  <a:pt x="508" y="757"/>
                </a:lnTo>
                <a:lnTo>
                  <a:pt x="508" y="757"/>
                </a:lnTo>
                <a:lnTo>
                  <a:pt x="505" y="774"/>
                </a:lnTo>
                <a:lnTo>
                  <a:pt x="503" y="792"/>
                </a:lnTo>
                <a:lnTo>
                  <a:pt x="501" y="809"/>
                </a:lnTo>
                <a:lnTo>
                  <a:pt x="500" y="827"/>
                </a:lnTo>
                <a:lnTo>
                  <a:pt x="501" y="860"/>
                </a:lnTo>
                <a:lnTo>
                  <a:pt x="504" y="892"/>
                </a:lnTo>
                <a:lnTo>
                  <a:pt x="507" y="921"/>
                </a:lnTo>
                <a:lnTo>
                  <a:pt x="510" y="945"/>
                </a:lnTo>
                <a:lnTo>
                  <a:pt x="513" y="964"/>
                </a:lnTo>
                <a:lnTo>
                  <a:pt x="514" y="976"/>
                </a:lnTo>
                <a:lnTo>
                  <a:pt x="514" y="976"/>
                </a:lnTo>
                <a:lnTo>
                  <a:pt x="513" y="995"/>
                </a:lnTo>
                <a:lnTo>
                  <a:pt x="510" y="1015"/>
                </a:lnTo>
                <a:lnTo>
                  <a:pt x="507" y="1035"/>
                </a:lnTo>
                <a:lnTo>
                  <a:pt x="507" y="1035"/>
                </a:lnTo>
                <a:lnTo>
                  <a:pt x="501" y="1029"/>
                </a:lnTo>
                <a:lnTo>
                  <a:pt x="495" y="1022"/>
                </a:lnTo>
                <a:lnTo>
                  <a:pt x="486" y="1015"/>
                </a:lnTo>
                <a:lnTo>
                  <a:pt x="474" y="1007"/>
                </a:lnTo>
                <a:lnTo>
                  <a:pt x="459" y="1000"/>
                </a:lnTo>
                <a:lnTo>
                  <a:pt x="442" y="995"/>
                </a:lnTo>
                <a:lnTo>
                  <a:pt x="432" y="994"/>
                </a:lnTo>
                <a:lnTo>
                  <a:pt x="420" y="993"/>
                </a:lnTo>
                <a:lnTo>
                  <a:pt x="420" y="993"/>
                </a:lnTo>
                <a:lnTo>
                  <a:pt x="365" y="988"/>
                </a:lnTo>
                <a:lnTo>
                  <a:pt x="298" y="981"/>
                </a:lnTo>
                <a:lnTo>
                  <a:pt x="221" y="973"/>
                </a:lnTo>
                <a:lnTo>
                  <a:pt x="221" y="973"/>
                </a:lnTo>
                <a:lnTo>
                  <a:pt x="206" y="949"/>
                </a:lnTo>
                <a:lnTo>
                  <a:pt x="189" y="919"/>
                </a:lnTo>
                <a:lnTo>
                  <a:pt x="189" y="919"/>
                </a:lnTo>
                <a:lnTo>
                  <a:pt x="181" y="913"/>
                </a:lnTo>
                <a:lnTo>
                  <a:pt x="170" y="903"/>
                </a:lnTo>
                <a:lnTo>
                  <a:pt x="153" y="890"/>
                </a:lnTo>
                <a:lnTo>
                  <a:pt x="153" y="890"/>
                </a:lnTo>
                <a:lnTo>
                  <a:pt x="140" y="905"/>
                </a:lnTo>
                <a:lnTo>
                  <a:pt x="131" y="917"/>
                </a:lnTo>
                <a:lnTo>
                  <a:pt x="126" y="923"/>
                </a:lnTo>
                <a:lnTo>
                  <a:pt x="126" y="923"/>
                </a:lnTo>
                <a:lnTo>
                  <a:pt x="121" y="924"/>
                </a:lnTo>
                <a:lnTo>
                  <a:pt x="113" y="926"/>
                </a:lnTo>
                <a:lnTo>
                  <a:pt x="113" y="926"/>
                </a:lnTo>
                <a:lnTo>
                  <a:pt x="107" y="927"/>
                </a:lnTo>
                <a:lnTo>
                  <a:pt x="103" y="932"/>
                </a:lnTo>
                <a:lnTo>
                  <a:pt x="103" y="932"/>
                </a:lnTo>
                <a:lnTo>
                  <a:pt x="96" y="944"/>
                </a:lnTo>
                <a:lnTo>
                  <a:pt x="83" y="959"/>
                </a:lnTo>
                <a:lnTo>
                  <a:pt x="83" y="959"/>
                </a:lnTo>
                <a:lnTo>
                  <a:pt x="68" y="980"/>
                </a:lnTo>
                <a:lnTo>
                  <a:pt x="45" y="1015"/>
                </a:lnTo>
                <a:lnTo>
                  <a:pt x="22" y="1051"/>
                </a:lnTo>
                <a:lnTo>
                  <a:pt x="8" y="1076"/>
                </a:lnTo>
                <a:lnTo>
                  <a:pt x="8" y="1076"/>
                </a:lnTo>
                <a:lnTo>
                  <a:pt x="2" y="1093"/>
                </a:lnTo>
                <a:lnTo>
                  <a:pt x="0" y="1099"/>
                </a:lnTo>
                <a:lnTo>
                  <a:pt x="0" y="1107"/>
                </a:lnTo>
                <a:lnTo>
                  <a:pt x="1" y="1114"/>
                </a:lnTo>
                <a:lnTo>
                  <a:pt x="2" y="1119"/>
                </a:lnTo>
                <a:lnTo>
                  <a:pt x="6" y="1121"/>
                </a:lnTo>
                <a:lnTo>
                  <a:pt x="11" y="1123"/>
                </a:lnTo>
                <a:lnTo>
                  <a:pt x="11" y="1123"/>
                </a:lnTo>
                <a:lnTo>
                  <a:pt x="17" y="1123"/>
                </a:lnTo>
                <a:lnTo>
                  <a:pt x="22" y="1119"/>
                </a:lnTo>
                <a:lnTo>
                  <a:pt x="27" y="1114"/>
                </a:lnTo>
                <a:lnTo>
                  <a:pt x="31" y="1108"/>
                </a:lnTo>
                <a:lnTo>
                  <a:pt x="40" y="1097"/>
                </a:lnTo>
                <a:lnTo>
                  <a:pt x="44" y="1093"/>
                </a:lnTo>
                <a:lnTo>
                  <a:pt x="46" y="1090"/>
                </a:lnTo>
                <a:lnTo>
                  <a:pt x="46" y="1090"/>
                </a:lnTo>
                <a:lnTo>
                  <a:pt x="90" y="1079"/>
                </a:lnTo>
                <a:lnTo>
                  <a:pt x="129" y="1069"/>
                </a:lnTo>
                <a:lnTo>
                  <a:pt x="129" y="1069"/>
                </a:lnTo>
                <a:lnTo>
                  <a:pt x="145" y="1065"/>
                </a:lnTo>
                <a:lnTo>
                  <a:pt x="158" y="1062"/>
                </a:lnTo>
                <a:lnTo>
                  <a:pt x="158" y="1062"/>
                </a:lnTo>
                <a:lnTo>
                  <a:pt x="174" y="1061"/>
                </a:lnTo>
                <a:lnTo>
                  <a:pt x="174" y="1061"/>
                </a:lnTo>
                <a:lnTo>
                  <a:pt x="179" y="1060"/>
                </a:lnTo>
                <a:lnTo>
                  <a:pt x="184" y="1058"/>
                </a:lnTo>
                <a:lnTo>
                  <a:pt x="193" y="1057"/>
                </a:lnTo>
                <a:lnTo>
                  <a:pt x="208" y="1058"/>
                </a:lnTo>
                <a:lnTo>
                  <a:pt x="208" y="1058"/>
                </a:lnTo>
                <a:lnTo>
                  <a:pt x="240" y="1067"/>
                </a:lnTo>
                <a:lnTo>
                  <a:pt x="292" y="1081"/>
                </a:lnTo>
                <a:lnTo>
                  <a:pt x="320" y="1090"/>
                </a:lnTo>
                <a:lnTo>
                  <a:pt x="347" y="1099"/>
                </a:lnTo>
                <a:lnTo>
                  <a:pt x="372" y="1108"/>
                </a:lnTo>
                <a:lnTo>
                  <a:pt x="392" y="1119"/>
                </a:lnTo>
                <a:lnTo>
                  <a:pt x="392" y="1119"/>
                </a:lnTo>
                <a:lnTo>
                  <a:pt x="422" y="1134"/>
                </a:lnTo>
                <a:lnTo>
                  <a:pt x="445" y="1146"/>
                </a:lnTo>
                <a:lnTo>
                  <a:pt x="464" y="1153"/>
                </a:lnTo>
                <a:lnTo>
                  <a:pt x="464" y="1153"/>
                </a:lnTo>
                <a:lnTo>
                  <a:pt x="460" y="1151"/>
                </a:lnTo>
                <a:lnTo>
                  <a:pt x="492" y="1166"/>
                </a:lnTo>
                <a:lnTo>
                  <a:pt x="492" y="1166"/>
                </a:lnTo>
                <a:lnTo>
                  <a:pt x="501" y="1171"/>
                </a:lnTo>
                <a:lnTo>
                  <a:pt x="510" y="1174"/>
                </a:lnTo>
                <a:lnTo>
                  <a:pt x="530" y="1179"/>
                </a:lnTo>
                <a:lnTo>
                  <a:pt x="549" y="1180"/>
                </a:lnTo>
                <a:lnTo>
                  <a:pt x="567" y="1180"/>
                </a:lnTo>
                <a:lnTo>
                  <a:pt x="584" y="1178"/>
                </a:lnTo>
                <a:lnTo>
                  <a:pt x="598" y="1174"/>
                </a:lnTo>
                <a:lnTo>
                  <a:pt x="611" y="1168"/>
                </a:lnTo>
                <a:lnTo>
                  <a:pt x="620" y="1162"/>
                </a:lnTo>
                <a:lnTo>
                  <a:pt x="620" y="1162"/>
                </a:lnTo>
                <a:lnTo>
                  <a:pt x="626" y="1155"/>
                </a:lnTo>
                <a:lnTo>
                  <a:pt x="631" y="1148"/>
                </a:lnTo>
                <a:lnTo>
                  <a:pt x="640" y="1134"/>
                </a:lnTo>
                <a:lnTo>
                  <a:pt x="646" y="1124"/>
                </a:lnTo>
                <a:lnTo>
                  <a:pt x="647" y="1120"/>
                </a:lnTo>
                <a:lnTo>
                  <a:pt x="647" y="1120"/>
                </a:lnTo>
                <a:lnTo>
                  <a:pt x="665" y="1148"/>
                </a:lnTo>
                <a:lnTo>
                  <a:pt x="676" y="1171"/>
                </a:lnTo>
                <a:lnTo>
                  <a:pt x="680" y="1180"/>
                </a:lnTo>
                <a:lnTo>
                  <a:pt x="683" y="1186"/>
                </a:lnTo>
                <a:lnTo>
                  <a:pt x="683" y="1186"/>
                </a:lnTo>
                <a:lnTo>
                  <a:pt x="679" y="1224"/>
                </a:lnTo>
                <a:lnTo>
                  <a:pt x="678" y="1245"/>
                </a:lnTo>
                <a:lnTo>
                  <a:pt x="679" y="1253"/>
                </a:lnTo>
                <a:lnTo>
                  <a:pt x="679" y="1255"/>
                </a:lnTo>
                <a:lnTo>
                  <a:pt x="679" y="1255"/>
                </a:lnTo>
                <a:lnTo>
                  <a:pt x="687" y="1260"/>
                </a:lnTo>
                <a:lnTo>
                  <a:pt x="687" y="1260"/>
                </a:lnTo>
                <a:lnTo>
                  <a:pt x="684" y="1305"/>
                </a:lnTo>
                <a:lnTo>
                  <a:pt x="684" y="1343"/>
                </a:lnTo>
                <a:lnTo>
                  <a:pt x="684" y="1361"/>
                </a:lnTo>
                <a:lnTo>
                  <a:pt x="685" y="1375"/>
                </a:lnTo>
                <a:lnTo>
                  <a:pt x="685" y="1375"/>
                </a:lnTo>
                <a:lnTo>
                  <a:pt x="688" y="1388"/>
                </a:lnTo>
                <a:lnTo>
                  <a:pt x="693" y="1400"/>
                </a:lnTo>
                <a:lnTo>
                  <a:pt x="705" y="1426"/>
                </a:lnTo>
                <a:lnTo>
                  <a:pt x="718" y="1453"/>
                </a:lnTo>
                <a:lnTo>
                  <a:pt x="723" y="1467"/>
                </a:lnTo>
                <a:lnTo>
                  <a:pt x="728" y="1483"/>
                </a:lnTo>
                <a:lnTo>
                  <a:pt x="728" y="1483"/>
                </a:lnTo>
                <a:lnTo>
                  <a:pt x="739" y="1527"/>
                </a:lnTo>
                <a:lnTo>
                  <a:pt x="739" y="1527"/>
                </a:lnTo>
                <a:lnTo>
                  <a:pt x="733" y="1532"/>
                </a:lnTo>
                <a:lnTo>
                  <a:pt x="730" y="1538"/>
                </a:lnTo>
                <a:lnTo>
                  <a:pt x="729" y="1541"/>
                </a:lnTo>
                <a:lnTo>
                  <a:pt x="729" y="1545"/>
                </a:lnTo>
                <a:lnTo>
                  <a:pt x="729" y="1545"/>
                </a:lnTo>
                <a:lnTo>
                  <a:pt x="729" y="1555"/>
                </a:lnTo>
                <a:lnTo>
                  <a:pt x="727" y="1569"/>
                </a:lnTo>
                <a:lnTo>
                  <a:pt x="724" y="1582"/>
                </a:lnTo>
                <a:lnTo>
                  <a:pt x="721" y="1590"/>
                </a:lnTo>
                <a:lnTo>
                  <a:pt x="721" y="1590"/>
                </a:lnTo>
                <a:lnTo>
                  <a:pt x="719" y="1597"/>
                </a:lnTo>
                <a:lnTo>
                  <a:pt x="716" y="1610"/>
                </a:lnTo>
                <a:lnTo>
                  <a:pt x="715" y="1624"/>
                </a:lnTo>
                <a:lnTo>
                  <a:pt x="716" y="1631"/>
                </a:lnTo>
                <a:lnTo>
                  <a:pt x="718" y="1636"/>
                </a:lnTo>
                <a:lnTo>
                  <a:pt x="718" y="1636"/>
                </a:lnTo>
                <a:lnTo>
                  <a:pt x="721" y="1641"/>
                </a:lnTo>
                <a:lnTo>
                  <a:pt x="727" y="1646"/>
                </a:lnTo>
                <a:lnTo>
                  <a:pt x="742" y="1655"/>
                </a:lnTo>
                <a:lnTo>
                  <a:pt x="760" y="1665"/>
                </a:lnTo>
                <a:lnTo>
                  <a:pt x="781" y="1677"/>
                </a:lnTo>
                <a:lnTo>
                  <a:pt x="781" y="1677"/>
                </a:lnTo>
                <a:lnTo>
                  <a:pt x="801" y="1686"/>
                </a:lnTo>
                <a:lnTo>
                  <a:pt x="822" y="1694"/>
                </a:lnTo>
                <a:lnTo>
                  <a:pt x="831" y="1696"/>
                </a:lnTo>
                <a:lnTo>
                  <a:pt x="840" y="1698"/>
                </a:lnTo>
                <a:lnTo>
                  <a:pt x="847" y="1698"/>
                </a:lnTo>
                <a:lnTo>
                  <a:pt x="855" y="1696"/>
                </a:lnTo>
                <a:lnTo>
                  <a:pt x="855" y="1696"/>
                </a:lnTo>
                <a:lnTo>
                  <a:pt x="868" y="1692"/>
                </a:lnTo>
                <a:lnTo>
                  <a:pt x="880" y="1687"/>
                </a:lnTo>
                <a:lnTo>
                  <a:pt x="883" y="1686"/>
                </a:lnTo>
                <a:lnTo>
                  <a:pt x="887" y="1683"/>
                </a:lnTo>
                <a:lnTo>
                  <a:pt x="889" y="1680"/>
                </a:lnTo>
                <a:lnTo>
                  <a:pt x="887" y="1677"/>
                </a:lnTo>
                <a:lnTo>
                  <a:pt x="887" y="1677"/>
                </a:lnTo>
                <a:lnTo>
                  <a:pt x="883" y="1672"/>
                </a:lnTo>
                <a:lnTo>
                  <a:pt x="877" y="1665"/>
                </a:lnTo>
                <a:lnTo>
                  <a:pt x="860" y="1653"/>
                </a:lnTo>
                <a:lnTo>
                  <a:pt x="837" y="1635"/>
                </a:lnTo>
                <a:lnTo>
                  <a:pt x="837" y="1635"/>
                </a:lnTo>
                <a:lnTo>
                  <a:pt x="838" y="1635"/>
                </a:lnTo>
                <a:lnTo>
                  <a:pt x="840" y="1632"/>
                </a:lnTo>
                <a:lnTo>
                  <a:pt x="838" y="1626"/>
                </a:lnTo>
                <a:lnTo>
                  <a:pt x="836" y="1615"/>
                </a:lnTo>
                <a:lnTo>
                  <a:pt x="836" y="1615"/>
                </a:lnTo>
                <a:lnTo>
                  <a:pt x="829" y="1600"/>
                </a:lnTo>
                <a:lnTo>
                  <a:pt x="824" y="1583"/>
                </a:lnTo>
                <a:lnTo>
                  <a:pt x="818" y="1563"/>
                </a:lnTo>
                <a:lnTo>
                  <a:pt x="818" y="1563"/>
                </a:lnTo>
                <a:lnTo>
                  <a:pt x="818" y="1525"/>
                </a:lnTo>
                <a:lnTo>
                  <a:pt x="819" y="1496"/>
                </a:lnTo>
                <a:lnTo>
                  <a:pt x="820" y="1481"/>
                </a:lnTo>
                <a:lnTo>
                  <a:pt x="823" y="1470"/>
                </a:lnTo>
                <a:lnTo>
                  <a:pt x="823" y="1470"/>
                </a:lnTo>
                <a:lnTo>
                  <a:pt x="824" y="1453"/>
                </a:lnTo>
                <a:lnTo>
                  <a:pt x="826" y="1429"/>
                </a:lnTo>
                <a:lnTo>
                  <a:pt x="827" y="1363"/>
                </a:lnTo>
                <a:lnTo>
                  <a:pt x="826" y="1300"/>
                </a:lnTo>
                <a:lnTo>
                  <a:pt x="826" y="1280"/>
                </a:lnTo>
                <a:lnTo>
                  <a:pt x="824" y="1268"/>
                </a:lnTo>
                <a:lnTo>
                  <a:pt x="824" y="1268"/>
                </a:lnTo>
                <a:lnTo>
                  <a:pt x="820" y="1251"/>
                </a:lnTo>
                <a:lnTo>
                  <a:pt x="818" y="1241"/>
                </a:lnTo>
                <a:lnTo>
                  <a:pt x="818" y="1241"/>
                </a:lnTo>
                <a:lnTo>
                  <a:pt x="819" y="1235"/>
                </a:lnTo>
                <a:lnTo>
                  <a:pt x="819" y="1225"/>
                </a:lnTo>
                <a:lnTo>
                  <a:pt x="819" y="1214"/>
                </a:lnTo>
                <a:lnTo>
                  <a:pt x="819" y="1214"/>
                </a:lnTo>
                <a:lnTo>
                  <a:pt x="819" y="1207"/>
                </a:lnTo>
                <a:lnTo>
                  <a:pt x="817" y="1200"/>
                </a:lnTo>
                <a:lnTo>
                  <a:pt x="813" y="1184"/>
                </a:lnTo>
                <a:lnTo>
                  <a:pt x="809" y="1168"/>
                </a:lnTo>
                <a:lnTo>
                  <a:pt x="808" y="1159"/>
                </a:lnTo>
                <a:lnTo>
                  <a:pt x="806" y="1150"/>
                </a:lnTo>
                <a:lnTo>
                  <a:pt x="806" y="1150"/>
                </a:lnTo>
                <a:lnTo>
                  <a:pt x="808" y="1112"/>
                </a:lnTo>
                <a:lnTo>
                  <a:pt x="811" y="1057"/>
                </a:lnTo>
                <a:lnTo>
                  <a:pt x="814" y="999"/>
                </a:lnTo>
                <a:lnTo>
                  <a:pt x="815" y="975"/>
                </a:lnTo>
                <a:lnTo>
                  <a:pt x="814" y="957"/>
                </a:lnTo>
                <a:lnTo>
                  <a:pt x="814" y="957"/>
                </a:lnTo>
                <a:lnTo>
                  <a:pt x="810" y="919"/>
                </a:lnTo>
                <a:lnTo>
                  <a:pt x="804" y="874"/>
                </a:lnTo>
                <a:lnTo>
                  <a:pt x="797" y="836"/>
                </a:lnTo>
                <a:lnTo>
                  <a:pt x="793" y="818"/>
                </a:lnTo>
                <a:lnTo>
                  <a:pt x="793" y="818"/>
                </a:lnTo>
                <a:lnTo>
                  <a:pt x="795" y="814"/>
                </a:lnTo>
                <a:lnTo>
                  <a:pt x="799" y="807"/>
                </a:lnTo>
                <a:lnTo>
                  <a:pt x="805" y="797"/>
                </a:lnTo>
                <a:lnTo>
                  <a:pt x="805" y="797"/>
                </a:lnTo>
                <a:lnTo>
                  <a:pt x="806" y="797"/>
                </a:lnTo>
                <a:lnTo>
                  <a:pt x="809" y="798"/>
                </a:lnTo>
                <a:lnTo>
                  <a:pt x="813" y="797"/>
                </a:lnTo>
                <a:lnTo>
                  <a:pt x="819" y="795"/>
                </a:lnTo>
                <a:lnTo>
                  <a:pt x="819" y="795"/>
                </a:lnTo>
                <a:lnTo>
                  <a:pt x="832" y="786"/>
                </a:lnTo>
                <a:lnTo>
                  <a:pt x="836" y="780"/>
                </a:lnTo>
                <a:lnTo>
                  <a:pt x="838" y="777"/>
                </a:lnTo>
                <a:lnTo>
                  <a:pt x="838" y="777"/>
                </a:lnTo>
                <a:lnTo>
                  <a:pt x="844" y="766"/>
                </a:lnTo>
                <a:lnTo>
                  <a:pt x="847" y="760"/>
                </a:lnTo>
                <a:lnTo>
                  <a:pt x="847" y="760"/>
                </a:lnTo>
                <a:lnTo>
                  <a:pt x="862" y="762"/>
                </a:lnTo>
                <a:lnTo>
                  <a:pt x="874" y="762"/>
                </a:lnTo>
                <a:lnTo>
                  <a:pt x="881" y="762"/>
                </a:lnTo>
                <a:lnTo>
                  <a:pt x="886" y="760"/>
                </a:lnTo>
                <a:lnTo>
                  <a:pt x="886" y="760"/>
                </a:lnTo>
                <a:lnTo>
                  <a:pt x="892" y="755"/>
                </a:lnTo>
                <a:lnTo>
                  <a:pt x="903" y="744"/>
                </a:lnTo>
                <a:lnTo>
                  <a:pt x="927" y="712"/>
                </a:lnTo>
                <a:lnTo>
                  <a:pt x="949" y="680"/>
                </a:lnTo>
                <a:lnTo>
                  <a:pt x="957" y="667"/>
                </a:lnTo>
                <a:lnTo>
                  <a:pt x="959" y="659"/>
                </a:lnTo>
                <a:lnTo>
                  <a:pt x="959" y="659"/>
                </a:lnTo>
                <a:lnTo>
                  <a:pt x="962" y="653"/>
                </a:lnTo>
                <a:lnTo>
                  <a:pt x="966" y="649"/>
                </a:lnTo>
                <a:lnTo>
                  <a:pt x="970" y="645"/>
                </a:lnTo>
                <a:lnTo>
                  <a:pt x="998" y="645"/>
                </a:lnTo>
                <a:lnTo>
                  <a:pt x="998" y="645"/>
                </a:lnTo>
                <a:lnTo>
                  <a:pt x="998" y="649"/>
                </a:lnTo>
                <a:lnTo>
                  <a:pt x="998" y="657"/>
                </a:lnTo>
                <a:lnTo>
                  <a:pt x="1000" y="666"/>
                </a:lnTo>
                <a:lnTo>
                  <a:pt x="1002" y="671"/>
                </a:lnTo>
                <a:lnTo>
                  <a:pt x="1006" y="675"/>
                </a:lnTo>
                <a:lnTo>
                  <a:pt x="1006" y="675"/>
                </a:lnTo>
                <a:lnTo>
                  <a:pt x="1013" y="684"/>
                </a:lnTo>
                <a:lnTo>
                  <a:pt x="1018" y="687"/>
                </a:lnTo>
                <a:lnTo>
                  <a:pt x="1027" y="689"/>
                </a:lnTo>
                <a:lnTo>
                  <a:pt x="1027" y="689"/>
                </a:lnTo>
                <a:lnTo>
                  <a:pt x="1042" y="690"/>
                </a:lnTo>
                <a:lnTo>
                  <a:pt x="1057" y="690"/>
                </a:lnTo>
                <a:lnTo>
                  <a:pt x="1079" y="689"/>
                </a:lnTo>
                <a:lnTo>
                  <a:pt x="1079" y="689"/>
                </a:lnTo>
                <a:lnTo>
                  <a:pt x="1087" y="693"/>
                </a:lnTo>
                <a:lnTo>
                  <a:pt x="1101" y="705"/>
                </a:lnTo>
                <a:lnTo>
                  <a:pt x="1146" y="738"/>
                </a:lnTo>
                <a:lnTo>
                  <a:pt x="1195" y="775"/>
                </a:lnTo>
                <a:lnTo>
                  <a:pt x="1214" y="791"/>
                </a:lnTo>
                <a:lnTo>
                  <a:pt x="1228" y="798"/>
                </a:lnTo>
                <a:lnTo>
                  <a:pt x="1228" y="798"/>
                </a:lnTo>
                <a:lnTo>
                  <a:pt x="1245" y="806"/>
                </a:lnTo>
                <a:lnTo>
                  <a:pt x="1256" y="811"/>
                </a:lnTo>
                <a:lnTo>
                  <a:pt x="1264" y="813"/>
                </a:lnTo>
                <a:lnTo>
                  <a:pt x="1265" y="814"/>
                </a:lnTo>
                <a:lnTo>
                  <a:pt x="1267" y="815"/>
                </a:lnTo>
                <a:lnTo>
                  <a:pt x="1267" y="815"/>
                </a:lnTo>
                <a:lnTo>
                  <a:pt x="1269" y="823"/>
                </a:lnTo>
                <a:lnTo>
                  <a:pt x="1276" y="840"/>
                </a:lnTo>
                <a:lnTo>
                  <a:pt x="1281" y="849"/>
                </a:lnTo>
                <a:lnTo>
                  <a:pt x="1287" y="859"/>
                </a:lnTo>
                <a:lnTo>
                  <a:pt x="1294" y="867"/>
                </a:lnTo>
                <a:lnTo>
                  <a:pt x="1301" y="873"/>
                </a:lnTo>
                <a:lnTo>
                  <a:pt x="1301" y="873"/>
                </a:lnTo>
                <a:lnTo>
                  <a:pt x="1317" y="882"/>
                </a:lnTo>
                <a:lnTo>
                  <a:pt x="1330" y="888"/>
                </a:lnTo>
                <a:lnTo>
                  <a:pt x="1339" y="890"/>
                </a:lnTo>
                <a:lnTo>
                  <a:pt x="1341" y="890"/>
                </a:lnTo>
                <a:lnTo>
                  <a:pt x="1344" y="890"/>
                </a:lnTo>
                <a:lnTo>
                  <a:pt x="1344" y="890"/>
                </a:lnTo>
                <a:lnTo>
                  <a:pt x="1346" y="887"/>
                </a:lnTo>
                <a:lnTo>
                  <a:pt x="1350" y="886"/>
                </a:lnTo>
                <a:lnTo>
                  <a:pt x="1359" y="885"/>
                </a:lnTo>
                <a:lnTo>
                  <a:pt x="1359" y="885"/>
                </a:lnTo>
                <a:lnTo>
                  <a:pt x="1368" y="881"/>
                </a:lnTo>
                <a:lnTo>
                  <a:pt x="1371" y="879"/>
                </a:lnTo>
                <a:lnTo>
                  <a:pt x="1371" y="879"/>
                </a:lnTo>
                <a:lnTo>
                  <a:pt x="1376" y="878"/>
                </a:lnTo>
                <a:lnTo>
                  <a:pt x="1381" y="876"/>
                </a:lnTo>
                <a:lnTo>
                  <a:pt x="1384" y="873"/>
                </a:lnTo>
                <a:lnTo>
                  <a:pt x="1384" y="873"/>
                </a:lnTo>
                <a:lnTo>
                  <a:pt x="1385" y="873"/>
                </a:lnTo>
                <a:lnTo>
                  <a:pt x="1388" y="874"/>
                </a:lnTo>
                <a:lnTo>
                  <a:pt x="1391" y="878"/>
                </a:lnTo>
                <a:lnTo>
                  <a:pt x="1397" y="882"/>
                </a:lnTo>
                <a:lnTo>
                  <a:pt x="1400" y="882"/>
                </a:lnTo>
                <a:lnTo>
                  <a:pt x="1403" y="881"/>
                </a:lnTo>
                <a:lnTo>
                  <a:pt x="1403" y="881"/>
                </a:lnTo>
                <a:lnTo>
                  <a:pt x="1407" y="878"/>
                </a:lnTo>
                <a:lnTo>
                  <a:pt x="1408" y="874"/>
                </a:lnTo>
                <a:lnTo>
                  <a:pt x="1409" y="870"/>
                </a:lnTo>
                <a:lnTo>
                  <a:pt x="1409" y="865"/>
                </a:lnTo>
                <a:lnTo>
                  <a:pt x="1408" y="854"/>
                </a:lnTo>
                <a:lnTo>
                  <a:pt x="1406" y="843"/>
                </a:lnTo>
                <a:lnTo>
                  <a:pt x="1406" y="843"/>
                </a:lnTo>
                <a:lnTo>
                  <a:pt x="1403" y="840"/>
                </a:lnTo>
                <a:lnTo>
                  <a:pt x="1399" y="834"/>
                </a:lnTo>
                <a:lnTo>
                  <a:pt x="1390" y="827"/>
                </a:lnTo>
                <a:lnTo>
                  <a:pt x="1377" y="816"/>
                </a:lnTo>
                <a:lnTo>
                  <a:pt x="1377" y="816"/>
                </a:lnTo>
                <a:lnTo>
                  <a:pt x="1363" y="806"/>
                </a:lnTo>
                <a:lnTo>
                  <a:pt x="1339" y="789"/>
                </a:lnTo>
                <a:lnTo>
                  <a:pt x="1339" y="789"/>
                </a:lnTo>
                <a:lnTo>
                  <a:pt x="1305" y="769"/>
                </a:lnTo>
                <a:lnTo>
                  <a:pt x="1295" y="756"/>
                </a:lnTo>
                <a:lnTo>
                  <a:pt x="1295" y="756"/>
                </a:lnTo>
                <a:lnTo>
                  <a:pt x="1269" y="735"/>
                </a:lnTo>
                <a:lnTo>
                  <a:pt x="1250" y="719"/>
                </a:lnTo>
                <a:lnTo>
                  <a:pt x="1235" y="706"/>
                </a:lnTo>
                <a:lnTo>
                  <a:pt x="1235" y="706"/>
                </a:lnTo>
                <a:lnTo>
                  <a:pt x="1165" y="630"/>
                </a:lnTo>
                <a:lnTo>
                  <a:pt x="1165" y="630"/>
                </a:lnTo>
                <a:lnTo>
                  <a:pt x="1166" y="629"/>
                </a:lnTo>
                <a:lnTo>
                  <a:pt x="1173" y="626"/>
                </a:lnTo>
                <a:lnTo>
                  <a:pt x="1179" y="620"/>
                </a:lnTo>
                <a:lnTo>
                  <a:pt x="1182" y="614"/>
                </a:lnTo>
                <a:lnTo>
                  <a:pt x="1184" y="608"/>
                </a:lnTo>
                <a:lnTo>
                  <a:pt x="1184" y="608"/>
                </a:lnTo>
                <a:lnTo>
                  <a:pt x="1190" y="585"/>
                </a:lnTo>
                <a:lnTo>
                  <a:pt x="1196" y="550"/>
                </a:lnTo>
                <a:lnTo>
                  <a:pt x="1199" y="532"/>
                </a:lnTo>
                <a:lnTo>
                  <a:pt x="1200" y="514"/>
                </a:lnTo>
                <a:lnTo>
                  <a:pt x="1199" y="500"/>
                </a:lnTo>
                <a:lnTo>
                  <a:pt x="1199" y="494"/>
                </a:lnTo>
                <a:lnTo>
                  <a:pt x="1197" y="490"/>
                </a:lnTo>
                <a:lnTo>
                  <a:pt x="1197" y="490"/>
                </a:lnTo>
                <a:lnTo>
                  <a:pt x="1192" y="476"/>
                </a:lnTo>
                <a:lnTo>
                  <a:pt x="1188" y="469"/>
                </a:lnTo>
                <a:lnTo>
                  <a:pt x="1186" y="467"/>
                </a:lnTo>
                <a:lnTo>
                  <a:pt x="1183" y="464"/>
                </a:lnTo>
                <a:lnTo>
                  <a:pt x="1172" y="460"/>
                </a:lnTo>
                <a:lnTo>
                  <a:pt x="1172" y="460"/>
                </a:lnTo>
                <a:lnTo>
                  <a:pt x="1164" y="459"/>
                </a:lnTo>
                <a:lnTo>
                  <a:pt x="1155" y="458"/>
                </a:lnTo>
                <a:lnTo>
                  <a:pt x="1141" y="458"/>
                </a:lnTo>
                <a:lnTo>
                  <a:pt x="1126" y="459"/>
                </a:lnTo>
                <a:lnTo>
                  <a:pt x="1126" y="459"/>
                </a:lnTo>
                <a:lnTo>
                  <a:pt x="1090" y="394"/>
                </a:lnTo>
                <a:lnTo>
                  <a:pt x="1090" y="394"/>
                </a:lnTo>
                <a:lnTo>
                  <a:pt x="1081" y="379"/>
                </a:lnTo>
                <a:lnTo>
                  <a:pt x="1069" y="361"/>
                </a:lnTo>
                <a:lnTo>
                  <a:pt x="1053" y="339"/>
                </a:lnTo>
                <a:lnTo>
                  <a:pt x="1053" y="339"/>
                </a:lnTo>
                <a:lnTo>
                  <a:pt x="1066" y="311"/>
                </a:lnTo>
                <a:lnTo>
                  <a:pt x="1075" y="292"/>
                </a:lnTo>
                <a:lnTo>
                  <a:pt x="1079" y="285"/>
                </a:lnTo>
                <a:lnTo>
                  <a:pt x="1083" y="283"/>
                </a:lnTo>
                <a:lnTo>
                  <a:pt x="1083" y="283"/>
                </a:lnTo>
                <a:lnTo>
                  <a:pt x="1096" y="280"/>
                </a:lnTo>
                <a:lnTo>
                  <a:pt x="1105" y="276"/>
                </a:lnTo>
                <a:lnTo>
                  <a:pt x="1116" y="270"/>
                </a:lnTo>
                <a:lnTo>
                  <a:pt x="1116" y="270"/>
                </a:lnTo>
                <a:lnTo>
                  <a:pt x="1121" y="265"/>
                </a:lnTo>
                <a:lnTo>
                  <a:pt x="1126" y="261"/>
                </a:lnTo>
                <a:lnTo>
                  <a:pt x="1129" y="254"/>
                </a:lnTo>
                <a:lnTo>
                  <a:pt x="1132" y="249"/>
                </a:lnTo>
                <a:lnTo>
                  <a:pt x="1134" y="239"/>
                </a:lnTo>
                <a:lnTo>
                  <a:pt x="1137" y="230"/>
                </a:lnTo>
                <a:lnTo>
                  <a:pt x="1137" y="230"/>
                </a:lnTo>
                <a:lnTo>
                  <a:pt x="1139" y="220"/>
                </a:lnTo>
                <a:lnTo>
                  <a:pt x="1141" y="208"/>
                </a:lnTo>
                <a:lnTo>
                  <a:pt x="1141" y="186"/>
                </a:lnTo>
                <a:lnTo>
                  <a:pt x="1141" y="186"/>
                </a:lnTo>
                <a:lnTo>
                  <a:pt x="1138" y="173"/>
                </a:lnTo>
                <a:lnTo>
                  <a:pt x="1135" y="159"/>
                </a:lnTo>
                <a:lnTo>
                  <a:pt x="1130" y="142"/>
                </a:lnTo>
                <a:lnTo>
                  <a:pt x="1130" y="142"/>
                </a:lnTo>
                <a:lnTo>
                  <a:pt x="1142" y="131"/>
                </a:lnTo>
                <a:lnTo>
                  <a:pt x="1151" y="122"/>
                </a:lnTo>
                <a:lnTo>
                  <a:pt x="1156" y="118"/>
                </a:lnTo>
                <a:lnTo>
                  <a:pt x="1160" y="117"/>
                </a:lnTo>
                <a:lnTo>
                  <a:pt x="1160" y="117"/>
                </a:lnTo>
                <a:lnTo>
                  <a:pt x="1168" y="115"/>
                </a:lnTo>
                <a:lnTo>
                  <a:pt x="1174" y="114"/>
                </a:lnTo>
                <a:lnTo>
                  <a:pt x="1179" y="114"/>
                </a:lnTo>
                <a:lnTo>
                  <a:pt x="1181" y="113"/>
                </a:lnTo>
                <a:lnTo>
                  <a:pt x="1181" y="111"/>
                </a:lnTo>
                <a:lnTo>
                  <a:pt x="1181" y="111"/>
                </a:lnTo>
                <a:lnTo>
                  <a:pt x="1178" y="109"/>
                </a:lnTo>
                <a:lnTo>
                  <a:pt x="1172" y="105"/>
                </a:lnTo>
                <a:lnTo>
                  <a:pt x="1151" y="97"/>
                </a:lnTo>
                <a:lnTo>
                  <a:pt x="1121" y="87"/>
                </a:lnTo>
                <a:lnTo>
                  <a:pt x="1121" y="87"/>
                </a:lnTo>
                <a:lnTo>
                  <a:pt x="1119" y="82"/>
                </a:lnTo>
                <a:lnTo>
                  <a:pt x="1112" y="66"/>
                </a:lnTo>
                <a:lnTo>
                  <a:pt x="1108" y="57"/>
                </a:lnTo>
                <a:lnTo>
                  <a:pt x="1102" y="47"/>
                </a:lnTo>
                <a:lnTo>
                  <a:pt x="1096" y="38"/>
                </a:lnTo>
                <a:lnTo>
                  <a:pt x="1087" y="29"/>
                </a:lnTo>
                <a:lnTo>
                  <a:pt x="1087" y="29"/>
                </a:lnTo>
                <a:lnTo>
                  <a:pt x="1079" y="21"/>
                </a:lnTo>
                <a:lnTo>
                  <a:pt x="1069" y="16"/>
                </a:lnTo>
                <a:lnTo>
                  <a:pt x="1060" y="11"/>
                </a:lnTo>
                <a:lnTo>
                  <a:pt x="1049" y="7"/>
                </a:lnTo>
                <a:lnTo>
                  <a:pt x="1034" y="3"/>
                </a:lnTo>
                <a:lnTo>
                  <a:pt x="1026" y="2"/>
                </a:lnTo>
                <a:lnTo>
                  <a:pt x="1026" y="2"/>
                </a:lnTo>
                <a:lnTo>
                  <a:pt x="1006" y="3"/>
                </a:lnTo>
                <a:lnTo>
                  <a:pt x="1006" y="3"/>
                </a:lnTo>
                <a:lnTo>
                  <a:pt x="1000" y="1"/>
                </a:lnTo>
                <a:lnTo>
                  <a:pt x="995" y="0"/>
                </a:lnTo>
                <a:lnTo>
                  <a:pt x="989" y="0"/>
                </a:lnTo>
                <a:lnTo>
                  <a:pt x="989" y="0"/>
                </a:lnTo>
                <a:lnTo>
                  <a:pt x="985" y="2"/>
                </a:lnTo>
                <a:lnTo>
                  <a:pt x="982" y="5"/>
                </a:lnTo>
                <a:lnTo>
                  <a:pt x="982" y="9"/>
                </a:lnTo>
                <a:lnTo>
                  <a:pt x="982" y="9"/>
                </a:lnTo>
                <a:lnTo>
                  <a:pt x="972" y="12"/>
                </a:lnTo>
                <a:lnTo>
                  <a:pt x="963" y="18"/>
                </a:lnTo>
                <a:lnTo>
                  <a:pt x="959" y="21"/>
                </a:lnTo>
                <a:lnTo>
                  <a:pt x="957" y="24"/>
                </a:lnTo>
                <a:lnTo>
                  <a:pt x="957" y="24"/>
                </a:lnTo>
                <a:lnTo>
                  <a:pt x="941" y="46"/>
                </a:lnTo>
                <a:lnTo>
                  <a:pt x="934" y="60"/>
                </a:lnTo>
                <a:lnTo>
                  <a:pt x="927" y="72"/>
                </a:lnTo>
                <a:lnTo>
                  <a:pt x="927" y="72"/>
                </a:lnTo>
                <a:lnTo>
                  <a:pt x="923" y="86"/>
                </a:lnTo>
                <a:lnTo>
                  <a:pt x="921" y="104"/>
                </a:lnTo>
                <a:lnTo>
                  <a:pt x="919" y="122"/>
                </a:lnTo>
                <a:lnTo>
                  <a:pt x="919" y="135"/>
                </a:lnTo>
                <a:lnTo>
                  <a:pt x="919" y="135"/>
                </a:lnTo>
                <a:lnTo>
                  <a:pt x="922" y="142"/>
                </a:lnTo>
                <a:lnTo>
                  <a:pt x="925" y="153"/>
                </a:lnTo>
                <a:lnTo>
                  <a:pt x="930" y="164"/>
                </a:lnTo>
                <a:lnTo>
                  <a:pt x="936" y="169"/>
                </a:lnTo>
                <a:lnTo>
                  <a:pt x="936" y="169"/>
                </a:lnTo>
                <a:lnTo>
                  <a:pt x="937" y="173"/>
                </a:lnTo>
                <a:lnTo>
                  <a:pt x="939" y="181"/>
                </a:lnTo>
                <a:lnTo>
                  <a:pt x="939" y="181"/>
                </a:lnTo>
                <a:lnTo>
                  <a:pt x="940" y="189"/>
                </a:lnTo>
                <a:lnTo>
                  <a:pt x="940" y="195"/>
                </a:lnTo>
                <a:lnTo>
                  <a:pt x="940" y="195"/>
                </a:lnTo>
                <a:lnTo>
                  <a:pt x="941" y="198"/>
                </a:lnTo>
                <a:lnTo>
                  <a:pt x="944" y="199"/>
                </a:lnTo>
                <a:lnTo>
                  <a:pt x="946" y="202"/>
                </a:lnTo>
                <a:lnTo>
                  <a:pt x="949" y="207"/>
                </a:lnTo>
                <a:lnTo>
                  <a:pt x="949" y="207"/>
                </a:lnTo>
                <a:lnTo>
                  <a:pt x="949" y="212"/>
                </a:lnTo>
                <a:lnTo>
                  <a:pt x="950" y="216"/>
                </a:lnTo>
                <a:lnTo>
                  <a:pt x="952" y="218"/>
                </a:lnTo>
                <a:lnTo>
                  <a:pt x="952" y="221"/>
                </a:lnTo>
                <a:lnTo>
                  <a:pt x="952" y="221"/>
                </a:lnTo>
                <a:lnTo>
                  <a:pt x="952" y="229"/>
                </a:lnTo>
                <a:lnTo>
                  <a:pt x="952" y="231"/>
                </a:lnTo>
                <a:lnTo>
                  <a:pt x="958" y="232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12">
            <a:extLst>
              <a:ext uri="{FF2B5EF4-FFF2-40B4-BE49-F238E27FC236}">
                <a16:creationId xmlns:a16="http://schemas.microsoft.com/office/drawing/2014/main" id="{3BAFA152-FFF3-423E-9C50-89B3819B8340}"/>
              </a:ext>
            </a:extLst>
          </p:cNvPr>
          <p:cNvSpPr>
            <a:spLocks noEditPoints="1"/>
          </p:cNvSpPr>
          <p:nvPr/>
        </p:nvSpPr>
        <p:spPr bwMode="auto">
          <a:xfrm>
            <a:off x="6438165" y="4701880"/>
            <a:ext cx="624638" cy="1651636"/>
          </a:xfrm>
          <a:custGeom>
            <a:avLst/>
            <a:gdLst>
              <a:gd name="T0" fmla="*/ 284 w 607"/>
              <a:gd name="T1" fmla="*/ 302 h 1605"/>
              <a:gd name="T2" fmla="*/ 166 w 607"/>
              <a:gd name="T3" fmla="*/ 275 h 1605"/>
              <a:gd name="T4" fmla="*/ 152 w 607"/>
              <a:gd name="T5" fmla="*/ 293 h 1605"/>
              <a:gd name="T6" fmla="*/ 134 w 607"/>
              <a:gd name="T7" fmla="*/ 309 h 1605"/>
              <a:gd name="T8" fmla="*/ 142 w 607"/>
              <a:gd name="T9" fmla="*/ 332 h 1605"/>
              <a:gd name="T10" fmla="*/ 169 w 607"/>
              <a:gd name="T11" fmla="*/ 356 h 1605"/>
              <a:gd name="T12" fmla="*/ 216 w 607"/>
              <a:gd name="T13" fmla="*/ 346 h 1605"/>
              <a:gd name="T14" fmla="*/ 247 w 607"/>
              <a:gd name="T15" fmla="*/ 352 h 1605"/>
              <a:gd name="T16" fmla="*/ 273 w 607"/>
              <a:gd name="T17" fmla="*/ 347 h 1605"/>
              <a:gd name="T18" fmla="*/ 202 w 607"/>
              <a:gd name="T19" fmla="*/ 691 h 1605"/>
              <a:gd name="T20" fmla="*/ 151 w 607"/>
              <a:gd name="T21" fmla="*/ 835 h 1605"/>
              <a:gd name="T22" fmla="*/ 88 w 607"/>
              <a:gd name="T23" fmla="*/ 1074 h 1605"/>
              <a:gd name="T24" fmla="*/ 94 w 607"/>
              <a:gd name="T25" fmla="*/ 1167 h 1605"/>
              <a:gd name="T26" fmla="*/ 58 w 607"/>
              <a:gd name="T27" fmla="*/ 1203 h 1605"/>
              <a:gd name="T28" fmla="*/ 4 w 607"/>
              <a:gd name="T29" fmla="*/ 1266 h 1605"/>
              <a:gd name="T30" fmla="*/ 12 w 607"/>
              <a:gd name="T31" fmla="*/ 1301 h 1605"/>
              <a:gd name="T32" fmla="*/ 67 w 607"/>
              <a:gd name="T33" fmla="*/ 1302 h 1605"/>
              <a:gd name="T34" fmla="*/ 148 w 607"/>
              <a:gd name="T35" fmla="*/ 1234 h 1605"/>
              <a:gd name="T36" fmla="*/ 198 w 607"/>
              <a:gd name="T37" fmla="*/ 1190 h 1605"/>
              <a:gd name="T38" fmla="*/ 201 w 607"/>
              <a:gd name="T39" fmla="*/ 1153 h 1605"/>
              <a:gd name="T40" fmla="*/ 206 w 607"/>
              <a:gd name="T41" fmla="*/ 1091 h 1605"/>
              <a:gd name="T42" fmla="*/ 296 w 607"/>
              <a:gd name="T43" fmla="*/ 971 h 1605"/>
              <a:gd name="T44" fmla="*/ 337 w 607"/>
              <a:gd name="T45" fmla="*/ 958 h 1605"/>
              <a:gd name="T46" fmla="*/ 405 w 607"/>
              <a:gd name="T47" fmla="*/ 1042 h 1605"/>
              <a:gd name="T48" fmla="*/ 440 w 607"/>
              <a:gd name="T49" fmla="*/ 1162 h 1605"/>
              <a:gd name="T50" fmla="*/ 441 w 607"/>
              <a:gd name="T51" fmla="*/ 1230 h 1605"/>
              <a:gd name="T52" fmla="*/ 468 w 607"/>
              <a:gd name="T53" fmla="*/ 1398 h 1605"/>
              <a:gd name="T54" fmla="*/ 467 w 607"/>
              <a:gd name="T55" fmla="*/ 1482 h 1605"/>
              <a:gd name="T56" fmla="*/ 475 w 607"/>
              <a:gd name="T57" fmla="*/ 1554 h 1605"/>
              <a:gd name="T58" fmla="*/ 504 w 607"/>
              <a:gd name="T59" fmla="*/ 1602 h 1605"/>
              <a:gd name="T60" fmla="*/ 555 w 607"/>
              <a:gd name="T61" fmla="*/ 1599 h 1605"/>
              <a:gd name="T62" fmla="*/ 585 w 607"/>
              <a:gd name="T63" fmla="*/ 1559 h 1605"/>
              <a:gd name="T64" fmla="*/ 537 w 607"/>
              <a:gd name="T65" fmla="*/ 1494 h 1605"/>
              <a:gd name="T66" fmla="*/ 530 w 607"/>
              <a:gd name="T67" fmla="*/ 1434 h 1605"/>
              <a:gd name="T68" fmla="*/ 548 w 607"/>
              <a:gd name="T69" fmla="*/ 1239 h 1605"/>
              <a:gd name="T70" fmla="*/ 547 w 607"/>
              <a:gd name="T71" fmla="*/ 1144 h 1605"/>
              <a:gd name="T72" fmla="*/ 539 w 607"/>
              <a:gd name="T73" fmla="*/ 913 h 1605"/>
              <a:gd name="T74" fmla="*/ 519 w 607"/>
              <a:gd name="T75" fmla="*/ 777 h 1605"/>
              <a:gd name="T76" fmla="*/ 570 w 607"/>
              <a:gd name="T77" fmla="*/ 737 h 1605"/>
              <a:gd name="T78" fmla="*/ 553 w 607"/>
              <a:gd name="T79" fmla="*/ 679 h 1605"/>
              <a:gd name="T80" fmla="*/ 565 w 607"/>
              <a:gd name="T81" fmla="*/ 644 h 1605"/>
              <a:gd name="T82" fmla="*/ 606 w 607"/>
              <a:gd name="T83" fmla="*/ 495 h 1605"/>
              <a:gd name="T84" fmla="*/ 606 w 607"/>
              <a:gd name="T85" fmla="*/ 435 h 1605"/>
              <a:gd name="T86" fmla="*/ 539 w 607"/>
              <a:gd name="T87" fmla="*/ 359 h 1605"/>
              <a:gd name="T88" fmla="*/ 477 w 607"/>
              <a:gd name="T89" fmla="*/ 284 h 1605"/>
              <a:gd name="T90" fmla="*/ 455 w 607"/>
              <a:gd name="T91" fmla="*/ 238 h 1605"/>
              <a:gd name="T92" fmla="*/ 426 w 607"/>
              <a:gd name="T93" fmla="*/ 187 h 1605"/>
              <a:gd name="T94" fmla="*/ 452 w 607"/>
              <a:gd name="T95" fmla="*/ 129 h 1605"/>
              <a:gd name="T96" fmla="*/ 448 w 607"/>
              <a:gd name="T97" fmla="*/ 122 h 1605"/>
              <a:gd name="T98" fmla="*/ 455 w 607"/>
              <a:gd name="T99" fmla="*/ 73 h 1605"/>
              <a:gd name="T100" fmla="*/ 421 w 607"/>
              <a:gd name="T101" fmla="*/ 15 h 1605"/>
              <a:gd name="T102" fmla="*/ 363 w 607"/>
              <a:gd name="T103" fmla="*/ 1 h 1605"/>
              <a:gd name="T104" fmla="*/ 310 w 607"/>
              <a:gd name="T105" fmla="*/ 9 h 1605"/>
              <a:gd name="T106" fmla="*/ 282 w 607"/>
              <a:gd name="T107" fmla="*/ 69 h 1605"/>
              <a:gd name="T108" fmla="*/ 279 w 607"/>
              <a:gd name="T109" fmla="*/ 91 h 1605"/>
              <a:gd name="T110" fmla="*/ 283 w 607"/>
              <a:gd name="T111" fmla="*/ 143 h 1605"/>
              <a:gd name="T112" fmla="*/ 286 w 607"/>
              <a:gd name="T113" fmla="*/ 187 h 1605"/>
              <a:gd name="T114" fmla="*/ 507 w 607"/>
              <a:gd name="T115" fmla="*/ 448 h 1605"/>
              <a:gd name="T116" fmla="*/ 521 w 607"/>
              <a:gd name="T117" fmla="*/ 529 h 1605"/>
              <a:gd name="T118" fmla="*/ 511 w 607"/>
              <a:gd name="T119" fmla="*/ 616 h 1605"/>
              <a:gd name="T120" fmla="*/ 488 w 607"/>
              <a:gd name="T121" fmla="*/ 641 h 1605"/>
              <a:gd name="T122" fmla="*/ 506 w 607"/>
              <a:gd name="T123" fmla="*/ 504 h 16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07" h="1605">
                <a:moveTo>
                  <a:pt x="299" y="214"/>
                </a:moveTo>
                <a:lnTo>
                  <a:pt x="299" y="214"/>
                </a:lnTo>
                <a:lnTo>
                  <a:pt x="299" y="256"/>
                </a:lnTo>
                <a:lnTo>
                  <a:pt x="299" y="256"/>
                </a:lnTo>
                <a:lnTo>
                  <a:pt x="297" y="287"/>
                </a:lnTo>
                <a:lnTo>
                  <a:pt x="284" y="302"/>
                </a:lnTo>
                <a:lnTo>
                  <a:pt x="284" y="302"/>
                </a:lnTo>
                <a:lnTo>
                  <a:pt x="234" y="289"/>
                </a:lnTo>
                <a:lnTo>
                  <a:pt x="234" y="289"/>
                </a:lnTo>
                <a:lnTo>
                  <a:pt x="183" y="277"/>
                </a:lnTo>
                <a:lnTo>
                  <a:pt x="183" y="277"/>
                </a:lnTo>
                <a:lnTo>
                  <a:pt x="175" y="274"/>
                </a:lnTo>
                <a:lnTo>
                  <a:pt x="171" y="274"/>
                </a:lnTo>
                <a:lnTo>
                  <a:pt x="166" y="275"/>
                </a:lnTo>
                <a:lnTo>
                  <a:pt x="166" y="275"/>
                </a:lnTo>
                <a:lnTo>
                  <a:pt x="161" y="278"/>
                </a:lnTo>
                <a:lnTo>
                  <a:pt x="157" y="282"/>
                </a:lnTo>
                <a:lnTo>
                  <a:pt x="157" y="282"/>
                </a:lnTo>
                <a:lnTo>
                  <a:pt x="155" y="286"/>
                </a:lnTo>
                <a:lnTo>
                  <a:pt x="153" y="289"/>
                </a:lnTo>
                <a:lnTo>
                  <a:pt x="152" y="293"/>
                </a:lnTo>
                <a:lnTo>
                  <a:pt x="152" y="293"/>
                </a:lnTo>
                <a:lnTo>
                  <a:pt x="148" y="295"/>
                </a:lnTo>
                <a:lnTo>
                  <a:pt x="144" y="296"/>
                </a:lnTo>
                <a:lnTo>
                  <a:pt x="140" y="298"/>
                </a:lnTo>
                <a:lnTo>
                  <a:pt x="140" y="298"/>
                </a:lnTo>
                <a:lnTo>
                  <a:pt x="135" y="305"/>
                </a:lnTo>
                <a:lnTo>
                  <a:pt x="134" y="309"/>
                </a:lnTo>
                <a:lnTo>
                  <a:pt x="134" y="313"/>
                </a:lnTo>
                <a:lnTo>
                  <a:pt x="134" y="313"/>
                </a:lnTo>
                <a:lnTo>
                  <a:pt x="135" y="316"/>
                </a:lnTo>
                <a:lnTo>
                  <a:pt x="138" y="323"/>
                </a:lnTo>
                <a:lnTo>
                  <a:pt x="142" y="329"/>
                </a:lnTo>
                <a:lnTo>
                  <a:pt x="142" y="329"/>
                </a:lnTo>
                <a:lnTo>
                  <a:pt x="142" y="332"/>
                </a:lnTo>
                <a:lnTo>
                  <a:pt x="143" y="337"/>
                </a:lnTo>
                <a:lnTo>
                  <a:pt x="147" y="343"/>
                </a:lnTo>
                <a:lnTo>
                  <a:pt x="147" y="343"/>
                </a:lnTo>
                <a:lnTo>
                  <a:pt x="149" y="347"/>
                </a:lnTo>
                <a:lnTo>
                  <a:pt x="155" y="351"/>
                </a:lnTo>
                <a:lnTo>
                  <a:pt x="161" y="354"/>
                </a:lnTo>
                <a:lnTo>
                  <a:pt x="169" y="356"/>
                </a:lnTo>
                <a:lnTo>
                  <a:pt x="182" y="359"/>
                </a:lnTo>
                <a:lnTo>
                  <a:pt x="193" y="359"/>
                </a:lnTo>
                <a:lnTo>
                  <a:pt x="193" y="359"/>
                </a:lnTo>
                <a:lnTo>
                  <a:pt x="201" y="356"/>
                </a:lnTo>
                <a:lnTo>
                  <a:pt x="209" y="352"/>
                </a:lnTo>
                <a:lnTo>
                  <a:pt x="216" y="346"/>
                </a:lnTo>
                <a:lnTo>
                  <a:pt x="216" y="346"/>
                </a:lnTo>
                <a:lnTo>
                  <a:pt x="220" y="350"/>
                </a:lnTo>
                <a:lnTo>
                  <a:pt x="229" y="354"/>
                </a:lnTo>
                <a:lnTo>
                  <a:pt x="229" y="354"/>
                </a:lnTo>
                <a:lnTo>
                  <a:pt x="233" y="355"/>
                </a:lnTo>
                <a:lnTo>
                  <a:pt x="238" y="355"/>
                </a:lnTo>
                <a:lnTo>
                  <a:pt x="243" y="354"/>
                </a:lnTo>
                <a:lnTo>
                  <a:pt x="247" y="352"/>
                </a:lnTo>
                <a:lnTo>
                  <a:pt x="247" y="352"/>
                </a:lnTo>
                <a:lnTo>
                  <a:pt x="251" y="351"/>
                </a:lnTo>
                <a:lnTo>
                  <a:pt x="255" y="350"/>
                </a:lnTo>
                <a:lnTo>
                  <a:pt x="260" y="350"/>
                </a:lnTo>
                <a:lnTo>
                  <a:pt x="260" y="350"/>
                </a:lnTo>
                <a:lnTo>
                  <a:pt x="273" y="347"/>
                </a:lnTo>
                <a:lnTo>
                  <a:pt x="273" y="347"/>
                </a:lnTo>
                <a:lnTo>
                  <a:pt x="236" y="498"/>
                </a:lnTo>
                <a:lnTo>
                  <a:pt x="236" y="498"/>
                </a:lnTo>
                <a:lnTo>
                  <a:pt x="228" y="539"/>
                </a:lnTo>
                <a:lnTo>
                  <a:pt x="219" y="602"/>
                </a:lnTo>
                <a:lnTo>
                  <a:pt x="209" y="663"/>
                </a:lnTo>
                <a:lnTo>
                  <a:pt x="205" y="682"/>
                </a:lnTo>
                <a:lnTo>
                  <a:pt x="202" y="691"/>
                </a:lnTo>
                <a:lnTo>
                  <a:pt x="202" y="691"/>
                </a:lnTo>
                <a:lnTo>
                  <a:pt x="200" y="697"/>
                </a:lnTo>
                <a:lnTo>
                  <a:pt x="197" y="706"/>
                </a:lnTo>
                <a:lnTo>
                  <a:pt x="194" y="717"/>
                </a:lnTo>
                <a:lnTo>
                  <a:pt x="191" y="726"/>
                </a:lnTo>
                <a:lnTo>
                  <a:pt x="191" y="726"/>
                </a:lnTo>
                <a:lnTo>
                  <a:pt x="151" y="835"/>
                </a:lnTo>
                <a:lnTo>
                  <a:pt x="104" y="966"/>
                </a:lnTo>
                <a:lnTo>
                  <a:pt x="104" y="966"/>
                </a:lnTo>
                <a:lnTo>
                  <a:pt x="101" y="982"/>
                </a:lnTo>
                <a:lnTo>
                  <a:pt x="97" y="998"/>
                </a:lnTo>
                <a:lnTo>
                  <a:pt x="92" y="1033"/>
                </a:lnTo>
                <a:lnTo>
                  <a:pt x="88" y="1074"/>
                </a:lnTo>
                <a:lnTo>
                  <a:pt x="88" y="1074"/>
                </a:lnTo>
                <a:lnTo>
                  <a:pt x="88" y="1100"/>
                </a:lnTo>
                <a:lnTo>
                  <a:pt x="88" y="1127"/>
                </a:lnTo>
                <a:lnTo>
                  <a:pt x="88" y="1127"/>
                </a:lnTo>
                <a:lnTo>
                  <a:pt x="92" y="1150"/>
                </a:lnTo>
                <a:lnTo>
                  <a:pt x="95" y="1164"/>
                </a:lnTo>
                <a:lnTo>
                  <a:pt x="95" y="1164"/>
                </a:lnTo>
                <a:lnTo>
                  <a:pt x="94" y="1167"/>
                </a:lnTo>
                <a:lnTo>
                  <a:pt x="93" y="1173"/>
                </a:lnTo>
                <a:lnTo>
                  <a:pt x="89" y="1180"/>
                </a:lnTo>
                <a:lnTo>
                  <a:pt x="86" y="1183"/>
                </a:lnTo>
                <a:lnTo>
                  <a:pt x="81" y="1186"/>
                </a:lnTo>
                <a:lnTo>
                  <a:pt x="81" y="1186"/>
                </a:lnTo>
                <a:lnTo>
                  <a:pt x="71" y="1192"/>
                </a:lnTo>
                <a:lnTo>
                  <a:pt x="58" y="1203"/>
                </a:lnTo>
                <a:lnTo>
                  <a:pt x="45" y="1214"/>
                </a:lnTo>
                <a:lnTo>
                  <a:pt x="31" y="1227"/>
                </a:lnTo>
                <a:lnTo>
                  <a:pt x="31" y="1227"/>
                </a:lnTo>
                <a:lnTo>
                  <a:pt x="25" y="1235"/>
                </a:lnTo>
                <a:lnTo>
                  <a:pt x="17" y="1244"/>
                </a:lnTo>
                <a:lnTo>
                  <a:pt x="11" y="1254"/>
                </a:lnTo>
                <a:lnTo>
                  <a:pt x="4" y="1266"/>
                </a:lnTo>
                <a:lnTo>
                  <a:pt x="2" y="1276"/>
                </a:lnTo>
                <a:lnTo>
                  <a:pt x="0" y="1281"/>
                </a:lnTo>
                <a:lnTo>
                  <a:pt x="0" y="1285"/>
                </a:lnTo>
                <a:lnTo>
                  <a:pt x="2" y="1290"/>
                </a:lnTo>
                <a:lnTo>
                  <a:pt x="4" y="1294"/>
                </a:lnTo>
                <a:lnTo>
                  <a:pt x="7" y="1298"/>
                </a:lnTo>
                <a:lnTo>
                  <a:pt x="12" y="1301"/>
                </a:lnTo>
                <a:lnTo>
                  <a:pt x="12" y="1301"/>
                </a:lnTo>
                <a:lnTo>
                  <a:pt x="21" y="1306"/>
                </a:lnTo>
                <a:lnTo>
                  <a:pt x="31" y="1308"/>
                </a:lnTo>
                <a:lnTo>
                  <a:pt x="40" y="1308"/>
                </a:lnTo>
                <a:lnTo>
                  <a:pt x="49" y="1308"/>
                </a:lnTo>
                <a:lnTo>
                  <a:pt x="58" y="1306"/>
                </a:lnTo>
                <a:lnTo>
                  <a:pt x="67" y="1302"/>
                </a:lnTo>
                <a:lnTo>
                  <a:pt x="85" y="1293"/>
                </a:lnTo>
                <a:lnTo>
                  <a:pt x="85" y="1293"/>
                </a:lnTo>
                <a:lnTo>
                  <a:pt x="94" y="1288"/>
                </a:lnTo>
                <a:lnTo>
                  <a:pt x="103" y="1280"/>
                </a:lnTo>
                <a:lnTo>
                  <a:pt x="121" y="1263"/>
                </a:lnTo>
                <a:lnTo>
                  <a:pt x="148" y="1234"/>
                </a:lnTo>
                <a:lnTo>
                  <a:pt x="148" y="1234"/>
                </a:lnTo>
                <a:lnTo>
                  <a:pt x="161" y="1220"/>
                </a:lnTo>
                <a:lnTo>
                  <a:pt x="167" y="1216"/>
                </a:lnTo>
                <a:lnTo>
                  <a:pt x="174" y="1211"/>
                </a:lnTo>
                <a:lnTo>
                  <a:pt x="174" y="1211"/>
                </a:lnTo>
                <a:lnTo>
                  <a:pt x="183" y="1204"/>
                </a:lnTo>
                <a:lnTo>
                  <a:pt x="193" y="1195"/>
                </a:lnTo>
                <a:lnTo>
                  <a:pt x="198" y="1190"/>
                </a:lnTo>
                <a:lnTo>
                  <a:pt x="202" y="1183"/>
                </a:lnTo>
                <a:lnTo>
                  <a:pt x="206" y="1177"/>
                </a:lnTo>
                <a:lnTo>
                  <a:pt x="207" y="1171"/>
                </a:lnTo>
                <a:lnTo>
                  <a:pt x="207" y="1171"/>
                </a:lnTo>
                <a:lnTo>
                  <a:pt x="207" y="1164"/>
                </a:lnTo>
                <a:lnTo>
                  <a:pt x="205" y="1158"/>
                </a:lnTo>
                <a:lnTo>
                  <a:pt x="201" y="1153"/>
                </a:lnTo>
                <a:lnTo>
                  <a:pt x="196" y="1147"/>
                </a:lnTo>
                <a:lnTo>
                  <a:pt x="188" y="1142"/>
                </a:lnTo>
                <a:lnTo>
                  <a:pt x="184" y="1138"/>
                </a:lnTo>
                <a:lnTo>
                  <a:pt x="184" y="1138"/>
                </a:lnTo>
                <a:lnTo>
                  <a:pt x="185" y="1133"/>
                </a:lnTo>
                <a:lnTo>
                  <a:pt x="193" y="1117"/>
                </a:lnTo>
                <a:lnTo>
                  <a:pt x="206" y="1091"/>
                </a:lnTo>
                <a:lnTo>
                  <a:pt x="227" y="1055"/>
                </a:lnTo>
                <a:lnTo>
                  <a:pt x="227" y="1055"/>
                </a:lnTo>
                <a:lnTo>
                  <a:pt x="241" y="1034"/>
                </a:lnTo>
                <a:lnTo>
                  <a:pt x="254" y="1016"/>
                </a:lnTo>
                <a:lnTo>
                  <a:pt x="268" y="998"/>
                </a:lnTo>
                <a:lnTo>
                  <a:pt x="282" y="984"/>
                </a:lnTo>
                <a:lnTo>
                  <a:pt x="296" y="971"/>
                </a:lnTo>
                <a:lnTo>
                  <a:pt x="309" y="962"/>
                </a:lnTo>
                <a:lnTo>
                  <a:pt x="315" y="960"/>
                </a:lnTo>
                <a:lnTo>
                  <a:pt x="320" y="958"/>
                </a:lnTo>
                <a:lnTo>
                  <a:pt x="327" y="957"/>
                </a:lnTo>
                <a:lnTo>
                  <a:pt x="332" y="957"/>
                </a:lnTo>
                <a:lnTo>
                  <a:pt x="332" y="957"/>
                </a:lnTo>
                <a:lnTo>
                  <a:pt x="337" y="958"/>
                </a:lnTo>
                <a:lnTo>
                  <a:pt x="342" y="961"/>
                </a:lnTo>
                <a:lnTo>
                  <a:pt x="353" y="969"/>
                </a:lnTo>
                <a:lnTo>
                  <a:pt x="363" y="978"/>
                </a:lnTo>
                <a:lnTo>
                  <a:pt x="373" y="989"/>
                </a:lnTo>
                <a:lnTo>
                  <a:pt x="382" y="1002"/>
                </a:lnTo>
                <a:lnTo>
                  <a:pt x="390" y="1015"/>
                </a:lnTo>
                <a:lnTo>
                  <a:pt x="405" y="1042"/>
                </a:lnTo>
                <a:lnTo>
                  <a:pt x="405" y="1042"/>
                </a:lnTo>
                <a:lnTo>
                  <a:pt x="412" y="1056"/>
                </a:lnTo>
                <a:lnTo>
                  <a:pt x="418" y="1073"/>
                </a:lnTo>
                <a:lnTo>
                  <a:pt x="427" y="1110"/>
                </a:lnTo>
                <a:lnTo>
                  <a:pt x="435" y="1144"/>
                </a:lnTo>
                <a:lnTo>
                  <a:pt x="437" y="1155"/>
                </a:lnTo>
                <a:lnTo>
                  <a:pt x="440" y="1162"/>
                </a:lnTo>
                <a:lnTo>
                  <a:pt x="440" y="1162"/>
                </a:lnTo>
                <a:lnTo>
                  <a:pt x="448" y="1173"/>
                </a:lnTo>
                <a:lnTo>
                  <a:pt x="448" y="1173"/>
                </a:lnTo>
                <a:lnTo>
                  <a:pt x="445" y="1181"/>
                </a:lnTo>
                <a:lnTo>
                  <a:pt x="443" y="1202"/>
                </a:lnTo>
                <a:lnTo>
                  <a:pt x="441" y="1214"/>
                </a:lnTo>
                <a:lnTo>
                  <a:pt x="441" y="1230"/>
                </a:lnTo>
                <a:lnTo>
                  <a:pt x="441" y="1245"/>
                </a:lnTo>
                <a:lnTo>
                  <a:pt x="444" y="1262"/>
                </a:lnTo>
                <a:lnTo>
                  <a:pt x="444" y="1262"/>
                </a:lnTo>
                <a:lnTo>
                  <a:pt x="453" y="1298"/>
                </a:lnTo>
                <a:lnTo>
                  <a:pt x="461" y="1338"/>
                </a:lnTo>
                <a:lnTo>
                  <a:pt x="467" y="1378"/>
                </a:lnTo>
                <a:lnTo>
                  <a:pt x="468" y="1398"/>
                </a:lnTo>
                <a:lnTo>
                  <a:pt x="468" y="1416"/>
                </a:lnTo>
                <a:lnTo>
                  <a:pt x="468" y="1416"/>
                </a:lnTo>
                <a:lnTo>
                  <a:pt x="468" y="1445"/>
                </a:lnTo>
                <a:lnTo>
                  <a:pt x="470" y="1461"/>
                </a:lnTo>
                <a:lnTo>
                  <a:pt x="470" y="1472"/>
                </a:lnTo>
                <a:lnTo>
                  <a:pt x="467" y="1482"/>
                </a:lnTo>
                <a:lnTo>
                  <a:pt x="467" y="1482"/>
                </a:lnTo>
                <a:lnTo>
                  <a:pt x="462" y="1500"/>
                </a:lnTo>
                <a:lnTo>
                  <a:pt x="462" y="1509"/>
                </a:lnTo>
                <a:lnTo>
                  <a:pt x="463" y="1521"/>
                </a:lnTo>
                <a:lnTo>
                  <a:pt x="463" y="1521"/>
                </a:lnTo>
                <a:lnTo>
                  <a:pt x="467" y="1533"/>
                </a:lnTo>
                <a:lnTo>
                  <a:pt x="470" y="1545"/>
                </a:lnTo>
                <a:lnTo>
                  <a:pt x="475" y="1554"/>
                </a:lnTo>
                <a:lnTo>
                  <a:pt x="479" y="1563"/>
                </a:lnTo>
                <a:lnTo>
                  <a:pt x="479" y="1563"/>
                </a:lnTo>
                <a:lnTo>
                  <a:pt x="484" y="1573"/>
                </a:lnTo>
                <a:lnTo>
                  <a:pt x="490" y="1586"/>
                </a:lnTo>
                <a:lnTo>
                  <a:pt x="495" y="1593"/>
                </a:lnTo>
                <a:lnTo>
                  <a:pt x="499" y="1598"/>
                </a:lnTo>
                <a:lnTo>
                  <a:pt x="504" y="1602"/>
                </a:lnTo>
                <a:lnTo>
                  <a:pt x="511" y="1604"/>
                </a:lnTo>
                <a:lnTo>
                  <a:pt x="511" y="1604"/>
                </a:lnTo>
                <a:lnTo>
                  <a:pt x="524" y="1605"/>
                </a:lnTo>
                <a:lnTo>
                  <a:pt x="530" y="1605"/>
                </a:lnTo>
                <a:lnTo>
                  <a:pt x="538" y="1604"/>
                </a:lnTo>
                <a:lnTo>
                  <a:pt x="546" y="1602"/>
                </a:lnTo>
                <a:lnTo>
                  <a:pt x="555" y="1599"/>
                </a:lnTo>
                <a:lnTo>
                  <a:pt x="574" y="1589"/>
                </a:lnTo>
                <a:lnTo>
                  <a:pt x="574" y="1589"/>
                </a:lnTo>
                <a:lnTo>
                  <a:pt x="583" y="1582"/>
                </a:lnTo>
                <a:lnTo>
                  <a:pt x="588" y="1576"/>
                </a:lnTo>
                <a:lnTo>
                  <a:pt x="589" y="1571"/>
                </a:lnTo>
                <a:lnTo>
                  <a:pt x="589" y="1566"/>
                </a:lnTo>
                <a:lnTo>
                  <a:pt x="585" y="1559"/>
                </a:lnTo>
                <a:lnTo>
                  <a:pt x="580" y="1553"/>
                </a:lnTo>
                <a:lnTo>
                  <a:pt x="566" y="1537"/>
                </a:lnTo>
                <a:lnTo>
                  <a:pt x="566" y="1537"/>
                </a:lnTo>
                <a:lnTo>
                  <a:pt x="555" y="1522"/>
                </a:lnTo>
                <a:lnTo>
                  <a:pt x="546" y="1512"/>
                </a:lnTo>
                <a:lnTo>
                  <a:pt x="540" y="1504"/>
                </a:lnTo>
                <a:lnTo>
                  <a:pt x="537" y="1494"/>
                </a:lnTo>
                <a:lnTo>
                  <a:pt x="537" y="1494"/>
                </a:lnTo>
                <a:lnTo>
                  <a:pt x="534" y="1486"/>
                </a:lnTo>
                <a:lnTo>
                  <a:pt x="531" y="1479"/>
                </a:lnTo>
                <a:lnTo>
                  <a:pt x="529" y="1470"/>
                </a:lnTo>
                <a:lnTo>
                  <a:pt x="529" y="1451"/>
                </a:lnTo>
                <a:lnTo>
                  <a:pt x="529" y="1451"/>
                </a:lnTo>
                <a:lnTo>
                  <a:pt x="530" y="1434"/>
                </a:lnTo>
                <a:lnTo>
                  <a:pt x="533" y="1414"/>
                </a:lnTo>
                <a:lnTo>
                  <a:pt x="540" y="1362"/>
                </a:lnTo>
                <a:lnTo>
                  <a:pt x="547" y="1311"/>
                </a:lnTo>
                <a:lnTo>
                  <a:pt x="548" y="1288"/>
                </a:lnTo>
                <a:lnTo>
                  <a:pt x="549" y="1271"/>
                </a:lnTo>
                <a:lnTo>
                  <a:pt x="549" y="1271"/>
                </a:lnTo>
                <a:lnTo>
                  <a:pt x="548" y="1239"/>
                </a:lnTo>
                <a:lnTo>
                  <a:pt x="547" y="1209"/>
                </a:lnTo>
                <a:lnTo>
                  <a:pt x="544" y="1176"/>
                </a:lnTo>
                <a:lnTo>
                  <a:pt x="544" y="1176"/>
                </a:lnTo>
                <a:lnTo>
                  <a:pt x="542" y="1160"/>
                </a:lnTo>
                <a:lnTo>
                  <a:pt x="540" y="1145"/>
                </a:lnTo>
                <a:lnTo>
                  <a:pt x="540" y="1145"/>
                </a:lnTo>
                <a:lnTo>
                  <a:pt x="547" y="1144"/>
                </a:lnTo>
                <a:lnTo>
                  <a:pt x="551" y="1142"/>
                </a:lnTo>
                <a:lnTo>
                  <a:pt x="552" y="1141"/>
                </a:lnTo>
                <a:lnTo>
                  <a:pt x="552" y="1138"/>
                </a:lnTo>
                <a:lnTo>
                  <a:pt x="552" y="1138"/>
                </a:lnTo>
                <a:lnTo>
                  <a:pt x="547" y="1025"/>
                </a:lnTo>
                <a:lnTo>
                  <a:pt x="542" y="944"/>
                </a:lnTo>
                <a:lnTo>
                  <a:pt x="539" y="913"/>
                </a:lnTo>
                <a:lnTo>
                  <a:pt x="537" y="895"/>
                </a:lnTo>
                <a:lnTo>
                  <a:pt x="537" y="895"/>
                </a:lnTo>
                <a:lnTo>
                  <a:pt x="531" y="867"/>
                </a:lnTo>
                <a:lnTo>
                  <a:pt x="525" y="828"/>
                </a:lnTo>
                <a:lnTo>
                  <a:pt x="516" y="780"/>
                </a:lnTo>
                <a:lnTo>
                  <a:pt x="516" y="780"/>
                </a:lnTo>
                <a:lnTo>
                  <a:pt x="519" y="777"/>
                </a:lnTo>
                <a:lnTo>
                  <a:pt x="526" y="773"/>
                </a:lnTo>
                <a:lnTo>
                  <a:pt x="549" y="760"/>
                </a:lnTo>
                <a:lnTo>
                  <a:pt x="549" y="760"/>
                </a:lnTo>
                <a:lnTo>
                  <a:pt x="560" y="753"/>
                </a:lnTo>
                <a:lnTo>
                  <a:pt x="565" y="747"/>
                </a:lnTo>
                <a:lnTo>
                  <a:pt x="567" y="742"/>
                </a:lnTo>
                <a:lnTo>
                  <a:pt x="570" y="737"/>
                </a:lnTo>
                <a:lnTo>
                  <a:pt x="571" y="732"/>
                </a:lnTo>
                <a:lnTo>
                  <a:pt x="571" y="726"/>
                </a:lnTo>
                <a:lnTo>
                  <a:pt x="571" y="720"/>
                </a:lnTo>
                <a:lnTo>
                  <a:pt x="571" y="720"/>
                </a:lnTo>
                <a:lnTo>
                  <a:pt x="567" y="706"/>
                </a:lnTo>
                <a:lnTo>
                  <a:pt x="561" y="693"/>
                </a:lnTo>
                <a:lnTo>
                  <a:pt x="553" y="679"/>
                </a:lnTo>
                <a:lnTo>
                  <a:pt x="553" y="679"/>
                </a:lnTo>
                <a:lnTo>
                  <a:pt x="555" y="669"/>
                </a:lnTo>
                <a:lnTo>
                  <a:pt x="556" y="657"/>
                </a:lnTo>
                <a:lnTo>
                  <a:pt x="556" y="657"/>
                </a:lnTo>
                <a:lnTo>
                  <a:pt x="557" y="655"/>
                </a:lnTo>
                <a:lnTo>
                  <a:pt x="561" y="650"/>
                </a:lnTo>
                <a:lnTo>
                  <a:pt x="565" y="644"/>
                </a:lnTo>
                <a:lnTo>
                  <a:pt x="569" y="638"/>
                </a:lnTo>
                <a:lnTo>
                  <a:pt x="569" y="638"/>
                </a:lnTo>
                <a:lnTo>
                  <a:pt x="575" y="615"/>
                </a:lnTo>
                <a:lnTo>
                  <a:pt x="589" y="570"/>
                </a:lnTo>
                <a:lnTo>
                  <a:pt x="597" y="543"/>
                </a:lnTo>
                <a:lnTo>
                  <a:pt x="602" y="517"/>
                </a:lnTo>
                <a:lnTo>
                  <a:pt x="606" y="495"/>
                </a:lnTo>
                <a:lnTo>
                  <a:pt x="607" y="486"/>
                </a:lnTo>
                <a:lnTo>
                  <a:pt x="607" y="479"/>
                </a:lnTo>
                <a:lnTo>
                  <a:pt x="607" y="479"/>
                </a:lnTo>
                <a:lnTo>
                  <a:pt x="606" y="466"/>
                </a:lnTo>
                <a:lnTo>
                  <a:pt x="606" y="455"/>
                </a:lnTo>
                <a:lnTo>
                  <a:pt x="606" y="441"/>
                </a:lnTo>
                <a:lnTo>
                  <a:pt x="606" y="435"/>
                </a:lnTo>
                <a:lnTo>
                  <a:pt x="605" y="430"/>
                </a:lnTo>
                <a:lnTo>
                  <a:pt x="602" y="425"/>
                </a:lnTo>
                <a:lnTo>
                  <a:pt x="597" y="419"/>
                </a:lnTo>
                <a:lnTo>
                  <a:pt x="597" y="419"/>
                </a:lnTo>
                <a:lnTo>
                  <a:pt x="562" y="383"/>
                </a:lnTo>
                <a:lnTo>
                  <a:pt x="547" y="367"/>
                </a:lnTo>
                <a:lnTo>
                  <a:pt x="539" y="359"/>
                </a:lnTo>
                <a:lnTo>
                  <a:pt x="539" y="359"/>
                </a:lnTo>
                <a:lnTo>
                  <a:pt x="538" y="356"/>
                </a:lnTo>
                <a:lnTo>
                  <a:pt x="534" y="351"/>
                </a:lnTo>
                <a:lnTo>
                  <a:pt x="531" y="342"/>
                </a:lnTo>
                <a:lnTo>
                  <a:pt x="531" y="342"/>
                </a:lnTo>
                <a:lnTo>
                  <a:pt x="499" y="309"/>
                </a:lnTo>
                <a:lnTo>
                  <a:pt x="477" y="284"/>
                </a:lnTo>
                <a:lnTo>
                  <a:pt x="464" y="269"/>
                </a:lnTo>
                <a:lnTo>
                  <a:pt x="464" y="269"/>
                </a:lnTo>
                <a:lnTo>
                  <a:pt x="462" y="262"/>
                </a:lnTo>
                <a:lnTo>
                  <a:pt x="461" y="253"/>
                </a:lnTo>
                <a:lnTo>
                  <a:pt x="459" y="244"/>
                </a:lnTo>
                <a:lnTo>
                  <a:pt x="455" y="238"/>
                </a:lnTo>
                <a:lnTo>
                  <a:pt x="455" y="238"/>
                </a:lnTo>
                <a:lnTo>
                  <a:pt x="432" y="206"/>
                </a:lnTo>
                <a:lnTo>
                  <a:pt x="432" y="206"/>
                </a:lnTo>
                <a:lnTo>
                  <a:pt x="427" y="193"/>
                </a:lnTo>
                <a:lnTo>
                  <a:pt x="427" y="193"/>
                </a:lnTo>
                <a:lnTo>
                  <a:pt x="426" y="189"/>
                </a:lnTo>
                <a:lnTo>
                  <a:pt x="426" y="187"/>
                </a:lnTo>
                <a:lnTo>
                  <a:pt x="426" y="187"/>
                </a:lnTo>
                <a:lnTo>
                  <a:pt x="430" y="179"/>
                </a:lnTo>
                <a:lnTo>
                  <a:pt x="440" y="160"/>
                </a:lnTo>
                <a:lnTo>
                  <a:pt x="440" y="160"/>
                </a:lnTo>
                <a:lnTo>
                  <a:pt x="452" y="138"/>
                </a:lnTo>
                <a:lnTo>
                  <a:pt x="454" y="131"/>
                </a:lnTo>
                <a:lnTo>
                  <a:pt x="453" y="130"/>
                </a:lnTo>
                <a:lnTo>
                  <a:pt x="452" y="129"/>
                </a:lnTo>
                <a:lnTo>
                  <a:pt x="452" y="129"/>
                </a:lnTo>
                <a:lnTo>
                  <a:pt x="448" y="129"/>
                </a:lnTo>
                <a:lnTo>
                  <a:pt x="446" y="130"/>
                </a:lnTo>
                <a:lnTo>
                  <a:pt x="446" y="130"/>
                </a:lnTo>
                <a:lnTo>
                  <a:pt x="446" y="127"/>
                </a:lnTo>
                <a:lnTo>
                  <a:pt x="446" y="127"/>
                </a:lnTo>
                <a:lnTo>
                  <a:pt x="448" y="122"/>
                </a:lnTo>
                <a:lnTo>
                  <a:pt x="450" y="113"/>
                </a:lnTo>
                <a:lnTo>
                  <a:pt x="454" y="100"/>
                </a:lnTo>
                <a:lnTo>
                  <a:pt x="454" y="94"/>
                </a:lnTo>
                <a:lnTo>
                  <a:pt x="454" y="86"/>
                </a:lnTo>
                <a:lnTo>
                  <a:pt x="454" y="86"/>
                </a:lnTo>
                <a:lnTo>
                  <a:pt x="454" y="80"/>
                </a:lnTo>
                <a:lnTo>
                  <a:pt x="455" y="73"/>
                </a:lnTo>
                <a:lnTo>
                  <a:pt x="457" y="64"/>
                </a:lnTo>
                <a:lnTo>
                  <a:pt x="455" y="60"/>
                </a:lnTo>
                <a:lnTo>
                  <a:pt x="454" y="55"/>
                </a:lnTo>
                <a:lnTo>
                  <a:pt x="450" y="49"/>
                </a:lnTo>
                <a:lnTo>
                  <a:pt x="444" y="41"/>
                </a:lnTo>
                <a:lnTo>
                  <a:pt x="444" y="41"/>
                </a:lnTo>
                <a:lnTo>
                  <a:pt x="421" y="15"/>
                </a:lnTo>
                <a:lnTo>
                  <a:pt x="413" y="8"/>
                </a:lnTo>
                <a:lnTo>
                  <a:pt x="413" y="8"/>
                </a:lnTo>
                <a:lnTo>
                  <a:pt x="405" y="4"/>
                </a:lnTo>
                <a:lnTo>
                  <a:pt x="396" y="0"/>
                </a:lnTo>
                <a:lnTo>
                  <a:pt x="396" y="0"/>
                </a:lnTo>
                <a:lnTo>
                  <a:pt x="382" y="0"/>
                </a:lnTo>
                <a:lnTo>
                  <a:pt x="363" y="1"/>
                </a:lnTo>
                <a:lnTo>
                  <a:pt x="363" y="1"/>
                </a:lnTo>
                <a:lnTo>
                  <a:pt x="338" y="3"/>
                </a:lnTo>
                <a:lnTo>
                  <a:pt x="326" y="4"/>
                </a:lnTo>
                <a:lnTo>
                  <a:pt x="320" y="5"/>
                </a:lnTo>
                <a:lnTo>
                  <a:pt x="318" y="6"/>
                </a:lnTo>
                <a:lnTo>
                  <a:pt x="318" y="6"/>
                </a:lnTo>
                <a:lnTo>
                  <a:pt x="310" y="9"/>
                </a:lnTo>
                <a:lnTo>
                  <a:pt x="308" y="12"/>
                </a:lnTo>
                <a:lnTo>
                  <a:pt x="304" y="15"/>
                </a:lnTo>
                <a:lnTo>
                  <a:pt x="304" y="15"/>
                </a:lnTo>
                <a:lnTo>
                  <a:pt x="297" y="27"/>
                </a:lnTo>
                <a:lnTo>
                  <a:pt x="291" y="45"/>
                </a:lnTo>
                <a:lnTo>
                  <a:pt x="282" y="69"/>
                </a:lnTo>
                <a:lnTo>
                  <a:pt x="282" y="69"/>
                </a:lnTo>
                <a:lnTo>
                  <a:pt x="274" y="80"/>
                </a:lnTo>
                <a:lnTo>
                  <a:pt x="270" y="87"/>
                </a:lnTo>
                <a:lnTo>
                  <a:pt x="270" y="90"/>
                </a:lnTo>
                <a:lnTo>
                  <a:pt x="272" y="91"/>
                </a:lnTo>
                <a:lnTo>
                  <a:pt x="272" y="91"/>
                </a:lnTo>
                <a:lnTo>
                  <a:pt x="275" y="93"/>
                </a:lnTo>
                <a:lnTo>
                  <a:pt x="279" y="91"/>
                </a:lnTo>
                <a:lnTo>
                  <a:pt x="283" y="89"/>
                </a:lnTo>
                <a:lnTo>
                  <a:pt x="283" y="89"/>
                </a:lnTo>
                <a:lnTo>
                  <a:pt x="283" y="99"/>
                </a:lnTo>
                <a:lnTo>
                  <a:pt x="282" y="122"/>
                </a:lnTo>
                <a:lnTo>
                  <a:pt x="282" y="122"/>
                </a:lnTo>
                <a:lnTo>
                  <a:pt x="282" y="134"/>
                </a:lnTo>
                <a:lnTo>
                  <a:pt x="283" y="143"/>
                </a:lnTo>
                <a:lnTo>
                  <a:pt x="284" y="151"/>
                </a:lnTo>
                <a:lnTo>
                  <a:pt x="283" y="160"/>
                </a:lnTo>
                <a:lnTo>
                  <a:pt x="283" y="160"/>
                </a:lnTo>
                <a:lnTo>
                  <a:pt x="282" y="167"/>
                </a:lnTo>
                <a:lnTo>
                  <a:pt x="282" y="174"/>
                </a:lnTo>
                <a:lnTo>
                  <a:pt x="283" y="180"/>
                </a:lnTo>
                <a:lnTo>
                  <a:pt x="286" y="187"/>
                </a:lnTo>
                <a:lnTo>
                  <a:pt x="286" y="187"/>
                </a:lnTo>
                <a:lnTo>
                  <a:pt x="295" y="202"/>
                </a:lnTo>
                <a:lnTo>
                  <a:pt x="295" y="202"/>
                </a:lnTo>
                <a:lnTo>
                  <a:pt x="297" y="206"/>
                </a:lnTo>
                <a:lnTo>
                  <a:pt x="299" y="207"/>
                </a:lnTo>
                <a:lnTo>
                  <a:pt x="299" y="214"/>
                </a:lnTo>
                <a:close/>
                <a:moveTo>
                  <a:pt x="507" y="448"/>
                </a:moveTo>
                <a:lnTo>
                  <a:pt x="507" y="448"/>
                </a:lnTo>
                <a:lnTo>
                  <a:pt x="507" y="446"/>
                </a:lnTo>
                <a:lnTo>
                  <a:pt x="508" y="446"/>
                </a:lnTo>
                <a:lnTo>
                  <a:pt x="511" y="449"/>
                </a:lnTo>
                <a:lnTo>
                  <a:pt x="516" y="454"/>
                </a:lnTo>
                <a:lnTo>
                  <a:pt x="516" y="454"/>
                </a:lnTo>
                <a:lnTo>
                  <a:pt x="521" y="529"/>
                </a:lnTo>
                <a:lnTo>
                  <a:pt x="521" y="529"/>
                </a:lnTo>
                <a:lnTo>
                  <a:pt x="521" y="549"/>
                </a:lnTo>
                <a:lnTo>
                  <a:pt x="520" y="563"/>
                </a:lnTo>
                <a:lnTo>
                  <a:pt x="517" y="578"/>
                </a:lnTo>
                <a:lnTo>
                  <a:pt x="517" y="578"/>
                </a:lnTo>
                <a:lnTo>
                  <a:pt x="515" y="602"/>
                </a:lnTo>
                <a:lnTo>
                  <a:pt x="511" y="616"/>
                </a:lnTo>
                <a:lnTo>
                  <a:pt x="508" y="623"/>
                </a:lnTo>
                <a:lnTo>
                  <a:pt x="507" y="625"/>
                </a:lnTo>
                <a:lnTo>
                  <a:pt x="507" y="625"/>
                </a:lnTo>
                <a:lnTo>
                  <a:pt x="503" y="629"/>
                </a:lnTo>
                <a:lnTo>
                  <a:pt x="499" y="634"/>
                </a:lnTo>
                <a:lnTo>
                  <a:pt x="498" y="638"/>
                </a:lnTo>
                <a:lnTo>
                  <a:pt x="488" y="641"/>
                </a:lnTo>
                <a:lnTo>
                  <a:pt x="488" y="641"/>
                </a:lnTo>
                <a:lnTo>
                  <a:pt x="498" y="603"/>
                </a:lnTo>
                <a:lnTo>
                  <a:pt x="498" y="603"/>
                </a:lnTo>
                <a:lnTo>
                  <a:pt x="499" y="585"/>
                </a:lnTo>
                <a:lnTo>
                  <a:pt x="503" y="536"/>
                </a:lnTo>
                <a:lnTo>
                  <a:pt x="503" y="536"/>
                </a:lnTo>
                <a:lnTo>
                  <a:pt x="506" y="504"/>
                </a:lnTo>
                <a:lnTo>
                  <a:pt x="507" y="477"/>
                </a:lnTo>
                <a:lnTo>
                  <a:pt x="507" y="448"/>
                </a:lnTo>
                <a:lnTo>
                  <a:pt x="507" y="44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5">
            <a:extLst>
              <a:ext uri="{FF2B5EF4-FFF2-40B4-BE49-F238E27FC236}">
                <a16:creationId xmlns:a16="http://schemas.microsoft.com/office/drawing/2014/main" id="{71A4A68B-3256-49D3-905F-632DD52370D6}"/>
              </a:ext>
            </a:extLst>
          </p:cNvPr>
          <p:cNvSpPr>
            <a:spLocks noEditPoints="1"/>
          </p:cNvSpPr>
          <p:nvPr/>
        </p:nvSpPr>
        <p:spPr bwMode="auto">
          <a:xfrm>
            <a:off x="8275251" y="4691829"/>
            <a:ext cx="999029" cy="1651636"/>
          </a:xfrm>
          <a:custGeom>
            <a:avLst/>
            <a:gdLst>
              <a:gd name="T0" fmla="*/ 222 w 1018"/>
              <a:gd name="T1" fmla="*/ 140 h 1683"/>
              <a:gd name="T2" fmla="*/ 237 w 1018"/>
              <a:gd name="T3" fmla="*/ 175 h 1683"/>
              <a:gd name="T4" fmla="*/ 239 w 1018"/>
              <a:gd name="T5" fmla="*/ 212 h 1683"/>
              <a:gd name="T6" fmla="*/ 200 w 1018"/>
              <a:gd name="T7" fmla="*/ 255 h 1683"/>
              <a:gd name="T8" fmla="*/ 129 w 1018"/>
              <a:gd name="T9" fmla="*/ 310 h 1683"/>
              <a:gd name="T10" fmla="*/ 69 w 1018"/>
              <a:gd name="T11" fmla="*/ 463 h 1683"/>
              <a:gd name="T12" fmla="*/ 14 w 1018"/>
              <a:gd name="T13" fmla="*/ 690 h 1683"/>
              <a:gd name="T14" fmla="*/ 19 w 1018"/>
              <a:gd name="T15" fmla="*/ 746 h 1683"/>
              <a:gd name="T16" fmla="*/ 3 w 1018"/>
              <a:gd name="T17" fmla="*/ 847 h 1683"/>
              <a:gd name="T18" fmla="*/ 47 w 1018"/>
              <a:gd name="T19" fmla="*/ 928 h 1683"/>
              <a:gd name="T20" fmla="*/ 169 w 1018"/>
              <a:gd name="T21" fmla="*/ 1077 h 1683"/>
              <a:gd name="T22" fmla="*/ 244 w 1018"/>
              <a:gd name="T23" fmla="*/ 1166 h 1683"/>
              <a:gd name="T24" fmla="*/ 241 w 1018"/>
              <a:gd name="T25" fmla="*/ 1198 h 1683"/>
              <a:gd name="T26" fmla="*/ 204 w 1018"/>
              <a:gd name="T27" fmla="*/ 1306 h 1683"/>
              <a:gd name="T28" fmla="*/ 163 w 1018"/>
              <a:gd name="T29" fmla="*/ 1504 h 1683"/>
              <a:gd name="T30" fmla="*/ 124 w 1018"/>
              <a:gd name="T31" fmla="*/ 1573 h 1683"/>
              <a:gd name="T32" fmla="*/ 124 w 1018"/>
              <a:gd name="T33" fmla="*/ 1606 h 1683"/>
              <a:gd name="T34" fmla="*/ 195 w 1018"/>
              <a:gd name="T35" fmla="*/ 1636 h 1683"/>
              <a:gd name="T36" fmla="*/ 301 w 1018"/>
              <a:gd name="T37" fmla="*/ 1679 h 1683"/>
              <a:gd name="T38" fmla="*/ 376 w 1018"/>
              <a:gd name="T39" fmla="*/ 1666 h 1683"/>
              <a:gd name="T40" fmla="*/ 384 w 1018"/>
              <a:gd name="T41" fmla="*/ 1633 h 1683"/>
              <a:gd name="T42" fmla="*/ 306 w 1018"/>
              <a:gd name="T43" fmla="*/ 1604 h 1683"/>
              <a:gd name="T44" fmla="*/ 280 w 1018"/>
              <a:gd name="T45" fmla="*/ 1555 h 1683"/>
              <a:gd name="T46" fmla="*/ 316 w 1018"/>
              <a:gd name="T47" fmla="*/ 1339 h 1683"/>
              <a:gd name="T48" fmla="*/ 388 w 1018"/>
              <a:gd name="T49" fmla="*/ 1141 h 1683"/>
              <a:gd name="T50" fmla="*/ 433 w 1018"/>
              <a:gd name="T51" fmla="*/ 1045 h 1683"/>
              <a:gd name="T52" fmla="*/ 672 w 1018"/>
              <a:gd name="T53" fmla="*/ 1211 h 1683"/>
              <a:gd name="T54" fmla="*/ 769 w 1018"/>
              <a:gd name="T55" fmla="*/ 1302 h 1683"/>
              <a:gd name="T56" fmla="*/ 818 w 1018"/>
              <a:gd name="T57" fmla="*/ 1332 h 1683"/>
              <a:gd name="T58" fmla="*/ 864 w 1018"/>
              <a:gd name="T59" fmla="*/ 1294 h 1683"/>
              <a:gd name="T60" fmla="*/ 969 w 1018"/>
              <a:gd name="T61" fmla="*/ 1235 h 1683"/>
              <a:gd name="T62" fmla="*/ 1018 w 1018"/>
              <a:gd name="T63" fmla="*/ 1162 h 1683"/>
              <a:gd name="T64" fmla="*/ 992 w 1018"/>
              <a:gd name="T65" fmla="*/ 1133 h 1683"/>
              <a:gd name="T66" fmla="*/ 906 w 1018"/>
              <a:gd name="T67" fmla="*/ 1167 h 1683"/>
              <a:gd name="T68" fmla="*/ 803 w 1018"/>
              <a:gd name="T69" fmla="*/ 1175 h 1683"/>
              <a:gd name="T70" fmla="*/ 661 w 1018"/>
              <a:gd name="T71" fmla="*/ 1083 h 1683"/>
              <a:gd name="T72" fmla="*/ 555 w 1018"/>
              <a:gd name="T73" fmla="*/ 871 h 1683"/>
              <a:gd name="T74" fmla="*/ 541 w 1018"/>
              <a:gd name="T75" fmla="*/ 832 h 1683"/>
              <a:gd name="T76" fmla="*/ 540 w 1018"/>
              <a:gd name="T77" fmla="*/ 798 h 1683"/>
              <a:gd name="T78" fmla="*/ 504 w 1018"/>
              <a:gd name="T79" fmla="*/ 719 h 1683"/>
              <a:gd name="T80" fmla="*/ 421 w 1018"/>
              <a:gd name="T81" fmla="*/ 587 h 1683"/>
              <a:gd name="T82" fmla="*/ 401 w 1018"/>
              <a:gd name="T83" fmla="*/ 420 h 1683"/>
              <a:gd name="T84" fmla="*/ 383 w 1018"/>
              <a:gd name="T85" fmla="*/ 340 h 1683"/>
              <a:gd name="T86" fmla="*/ 348 w 1018"/>
              <a:gd name="T87" fmla="*/ 287 h 1683"/>
              <a:gd name="T88" fmla="*/ 401 w 1018"/>
              <a:gd name="T89" fmla="*/ 179 h 1683"/>
              <a:gd name="T90" fmla="*/ 423 w 1018"/>
              <a:gd name="T91" fmla="*/ 149 h 1683"/>
              <a:gd name="T92" fmla="*/ 414 w 1018"/>
              <a:gd name="T93" fmla="*/ 108 h 1683"/>
              <a:gd name="T94" fmla="*/ 416 w 1018"/>
              <a:gd name="T95" fmla="*/ 52 h 1683"/>
              <a:gd name="T96" fmla="*/ 355 w 1018"/>
              <a:gd name="T97" fmla="*/ 16 h 1683"/>
              <a:gd name="T98" fmla="*/ 330 w 1018"/>
              <a:gd name="T99" fmla="*/ 1 h 1683"/>
              <a:gd name="T100" fmla="*/ 292 w 1018"/>
              <a:gd name="T101" fmla="*/ 12 h 1683"/>
              <a:gd name="T102" fmla="*/ 231 w 1018"/>
              <a:gd name="T103" fmla="*/ 63 h 1683"/>
              <a:gd name="T104" fmla="*/ 366 w 1018"/>
              <a:gd name="T105" fmla="*/ 663 h 1683"/>
              <a:gd name="T106" fmla="*/ 451 w 1018"/>
              <a:gd name="T107" fmla="*/ 728 h 1683"/>
              <a:gd name="T108" fmla="*/ 445 w 1018"/>
              <a:gd name="T109" fmla="*/ 772 h 1683"/>
              <a:gd name="T110" fmla="*/ 398 w 1018"/>
              <a:gd name="T111" fmla="*/ 835 h 1683"/>
              <a:gd name="T112" fmla="*/ 358 w 1018"/>
              <a:gd name="T113" fmla="*/ 701 h 1683"/>
              <a:gd name="T114" fmla="*/ 285 w 1018"/>
              <a:gd name="T115" fmla="*/ 735 h 1683"/>
              <a:gd name="T116" fmla="*/ 263 w 1018"/>
              <a:gd name="T117" fmla="*/ 753 h 16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18" h="1683">
                <a:moveTo>
                  <a:pt x="232" y="131"/>
                </a:moveTo>
                <a:lnTo>
                  <a:pt x="232" y="131"/>
                </a:lnTo>
                <a:lnTo>
                  <a:pt x="231" y="131"/>
                </a:lnTo>
                <a:lnTo>
                  <a:pt x="228" y="131"/>
                </a:lnTo>
                <a:lnTo>
                  <a:pt x="227" y="131"/>
                </a:lnTo>
                <a:lnTo>
                  <a:pt x="225" y="133"/>
                </a:lnTo>
                <a:lnTo>
                  <a:pt x="223" y="135"/>
                </a:lnTo>
                <a:lnTo>
                  <a:pt x="222" y="140"/>
                </a:lnTo>
                <a:lnTo>
                  <a:pt x="222" y="140"/>
                </a:lnTo>
                <a:lnTo>
                  <a:pt x="221" y="149"/>
                </a:lnTo>
                <a:lnTo>
                  <a:pt x="219" y="157"/>
                </a:lnTo>
                <a:lnTo>
                  <a:pt x="222" y="164"/>
                </a:lnTo>
                <a:lnTo>
                  <a:pt x="227" y="169"/>
                </a:lnTo>
                <a:lnTo>
                  <a:pt x="227" y="169"/>
                </a:lnTo>
                <a:lnTo>
                  <a:pt x="234" y="174"/>
                </a:lnTo>
                <a:lnTo>
                  <a:pt x="237" y="175"/>
                </a:lnTo>
                <a:lnTo>
                  <a:pt x="239" y="175"/>
                </a:lnTo>
                <a:lnTo>
                  <a:pt x="239" y="178"/>
                </a:lnTo>
                <a:lnTo>
                  <a:pt x="239" y="178"/>
                </a:lnTo>
                <a:lnTo>
                  <a:pt x="240" y="183"/>
                </a:lnTo>
                <a:lnTo>
                  <a:pt x="241" y="189"/>
                </a:lnTo>
                <a:lnTo>
                  <a:pt x="241" y="200"/>
                </a:lnTo>
                <a:lnTo>
                  <a:pt x="241" y="206"/>
                </a:lnTo>
                <a:lnTo>
                  <a:pt x="239" y="212"/>
                </a:lnTo>
                <a:lnTo>
                  <a:pt x="239" y="212"/>
                </a:lnTo>
                <a:lnTo>
                  <a:pt x="231" y="239"/>
                </a:lnTo>
                <a:lnTo>
                  <a:pt x="231" y="239"/>
                </a:lnTo>
                <a:lnTo>
                  <a:pt x="225" y="241"/>
                </a:lnTo>
                <a:lnTo>
                  <a:pt x="219" y="243"/>
                </a:lnTo>
                <a:lnTo>
                  <a:pt x="214" y="246"/>
                </a:lnTo>
                <a:lnTo>
                  <a:pt x="214" y="246"/>
                </a:lnTo>
                <a:lnTo>
                  <a:pt x="200" y="255"/>
                </a:lnTo>
                <a:lnTo>
                  <a:pt x="178" y="272"/>
                </a:lnTo>
                <a:lnTo>
                  <a:pt x="178" y="272"/>
                </a:lnTo>
                <a:lnTo>
                  <a:pt x="164" y="282"/>
                </a:lnTo>
                <a:lnTo>
                  <a:pt x="149" y="291"/>
                </a:lnTo>
                <a:lnTo>
                  <a:pt x="137" y="301"/>
                </a:lnTo>
                <a:lnTo>
                  <a:pt x="132" y="305"/>
                </a:lnTo>
                <a:lnTo>
                  <a:pt x="129" y="310"/>
                </a:lnTo>
                <a:lnTo>
                  <a:pt x="129" y="310"/>
                </a:lnTo>
                <a:lnTo>
                  <a:pt x="117" y="335"/>
                </a:lnTo>
                <a:lnTo>
                  <a:pt x="97" y="375"/>
                </a:lnTo>
                <a:lnTo>
                  <a:pt x="88" y="398"/>
                </a:lnTo>
                <a:lnTo>
                  <a:pt x="79" y="418"/>
                </a:lnTo>
                <a:lnTo>
                  <a:pt x="74" y="436"/>
                </a:lnTo>
                <a:lnTo>
                  <a:pt x="72" y="449"/>
                </a:lnTo>
                <a:lnTo>
                  <a:pt x="72" y="449"/>
                </a:lnTo>
                <a:lnTo>
                  <a:pt x="69" y="463"/>
                </a:lnTo>
                <a:lnTo>
                  <a:pt x="64" y="485"/>
                </a:lnTo>
                <a:lnTo>
                  <a:pt x="50" y="540"/>
                </a:lnTo>
                <a:lnTo>
                  <a:pt x="24" y="636"/>
                </a:lnTo>
                <a:lnTo>
                  <a:pt x="24" y="636"/>
                </a:lnTo>
                <a:lnTo>
                  <a:pt x="19" y="656"/>
                </a:lnTo>
                <a:lnTo>
                  <a:pt x="15" y="672"/>
                </a:lnTo>
                <a:lnTo>
                  <a:pt x="14" y="682"/>
                </a:lnTo>
                <a:lnTo>
                  <a:pt x="14" y="690"/>
                </a:lnTo>
                <a:lnTo>
                  <a:pt x="14" y="690"/>
                </a:lnTo>
                <a:lnTo>
                  <a:pt x="14" y="695"/>
                </a:lnTo>
                <a:lnTo>
                  <a:pt x="15" y="699"/>
                </a:lnTo>
                <a:lnTo>
                  <a:pt x="16" y="701"/>
                </a:lnTo>
                <a:lnTo>
                  <a:pt x="16" y="706"/>
                </a:lnTo>
                <a:lnTo>
                  <a:pt x="16" y="706"/>
                </a:lnTo>
                <a:lnTo>
                  <a:pt x="19" y="746"/>
                </a:lnTo>
                <a:lnTo>
                  <a:pt x="19" y="746"/>
                </a:lnTo>
                <a:lnTo>
                  <a:pt x="14" y="753"/>
                </a:lnTo>
                <a:lnTo>
                  <a:pt x="9" y="762"/>
                </a:lnTo>
                <a:lnTo>
                  <a:pt x="5" y="775"/>
                </a:lnTo>
                <a:lnTo>
                  <a:pt x="1" y="790"/>
                </a:lnTo>
                <a:lnTo>
                  <a:pt x="0" y="811"/>
                </a:lnTo>
                <a:lnTo>
                  <a:pt x="0" y="821"/>
                </a:lnTo>
                <a:lnTo>
                  <a:pt x="1" y="834"/>
                </a:lnTo>
                <a:lnTo>
                  <a:pt x="3" y="847"/>
                </a:lnTo>
                <a:lnTo>
                  <a:pt x="7" y="861"/>
                </a:lnTo>
                <a:lnTo>
                  <a:pt x="7" y="861"/>
                </a:lnTo>
                <a:lnTo>
                  <a:pt x="11" y="874"/>
                </a:lnTo>
                <a:lnTo>
                  <a:pt x="18" y="886"/>
                </a:lnTo>
                <a:lnTo>
                  <a:pt x="24" y="898"/>
                </a:lnTo>
                <a:lnTo>
                  <a:pt x="32" y="910"/>
                </a:lnTo>
                <a:lnTo>
                  <a:pt x="39" y="919"/>
                </a:lnTo>
                <a:lnTo>
                  <a:pt x="47" y="928"/>
                </a:lnTo>
                <a:lnTo>
                  <a:pt x="65" y="943"/>
                </a:lnTo>
                <a:lnTo>
                  <a:pt x="81" y="953"/>
                </a:lnTo>
                <a:lnTo>
                  <a:pt x="95" y="962"/>
                </a:lnTo>
                <a:lnTo>
                  <a:pt x="106" y="968"/>
                </a:lnTo>
                <a:lnTo>
                  <a:pt x="106" y="968"/>
                </a:lnTo>
                <a:lnTo>
                  <a:pt x="133" y="1018"/>
                </a:lnTo>
                <a:lnTo>
                  <a:pt x="158" y="1058"/>
                </a:lnTo>
                <a:lnTo>
                  <a:pt x="169" y="1077"/>
                </a:lnTo>
                <a:lnTo>
                  <a:pt x="180" y="1091"/>
                </a:lnTo>
                <a:lnTo>
                  <a:pt x="180" y="1091"/>
                </a:lnTo>
                <a:lnTo>
                  <a:pt x="200" y="1114"/>
                </a:lnTo>
                <a:lnTo>
                  <a:pt x="222" y="1137"/>
                </a:lnTo>
                <a:lnTo>
                  <a:pt x="237" y="1155"/>
                </a:lnTo>
                <a:lnTo>
                  <a:pt x="243" y="1162"/>
                </a:lnTo>
                <a:lnTo>
                  <a:pt x="244" y="1166"/>
                </a:lnTo>
                <a:lnTo>
                  <a:pt x="244" y="1166"/>
                </a:lnTo>
                <a:lnTo>
                  <a:pt x="243" y="1173"/>
                </a:lnTo>
                <a:lnTo>
                  <a:pt x="241" y="1177"/>
                </a:lnTo>
                <a:lnTo>
                  <a:pt x="241" y="1182"/>
                </a:lnTo>
                <a:lnTo>
                  <a:pt x="241" y="1182"/>
                </a:lnTo>
                <a:lnTo>
                  <a:pt x="241" y="1186"/>
                </a:lnTo>
                <a:lnTo>
                  <a:pt x="241" y="1188"/>
                </a:lnTo>
                <a:lnTo>
                  <a:pt x="241" y="1198"/>
                </a:lnTo>
                <a:lnTo>
                  <a:pt x="241" y="1198"/>
                </a:lnTo>
                <a:lnTo>
                  <a:pt x="239" y="1207"/>
                </a:lnTo>
                <a:lnTo>
                  <a:pt x="235" y="1217"/>
                </a:lnTo>
                <a:lnTo>
                  <a:pt x="222" y="1247"/>
                </a:lnTo>
                <a:lnTo>
                  <a:pt x="216" y="1262"/>
                </a:lnTo>
                <a:lnTo>
                  <a:pt x="210" y="1278"/>
                </a:lnTo>
                <a:lnTo>
                  <a:pt x="205" y="1293"/>
                </a:lnTo>
                <a:lnTo>
                  <a:pt x="204" y="1306"/>
                </a:lnTo>
                <a:lnTo>
                  <a:pt x="204" y="1306"/>
                </a:lnTo>
                <a:lnTo>
                  <a:pt x="201" y="1323"/>
                </a:lnTo>
                <a:lnTo>
                  <a:pt x="199" y="1346"/>
                </a:lnTo>
                <a:lnTo>
                  <a:pt x="189" y="1405"/>
                </a:lnTo>
                <a:lnTo>
                  <a:pt x="178" y="1459"/>
                </a:lnTo>
                <a:lnTo>
                  <a:pt x="172" y="1486"/>
                </a:lnTo>
                <a:lnTo>
                  <a:pt x="172" y="1486"/>
                </a:lnTo>
                <a:lnTo>
                  <a:pt x="163" y="1504"/>
                </a:lnTo>
                <a:lnTo>
                  <a:pt x="163" y="1504"/>
                </a:lnTo>
                <a:lnTo>
                  <a:pt x="162" y="1507"/>
                </a:lnTo>
                <a:lnTo>
                  <a:pt x="159" y="1509"/>
                </a:lnTo>
                <a:lnTo>
                  <a:pt x="156" y="1512"/>
                </a:lnTo>
                <a:lnTo>
                  <a:pt x="156" y="1512"/>
                </a:lnTo>
                <a:lnTo>
                  <a:pt x="153" y="1516"/>
                </a:lnTo>
                <a:lnTo>
                  <a:pt x="149" y="1522"/>
                </a:lnTo>
                <a:lnTo>
                  <a:pt x="140" y="1540"/>
                </a:lnTo>
                <a:lnTo>
                  <a:pt x="124" y="1573"/>
                </a:lnTo>
                <a:lnTo>
                  <a:pt x="124" y="1573"/>
                </a:lnTo>
                <a:lnTo>
                  <a:pt x="120" y="1582"/>
                </a:lnTo>
                <a:lnTo>
                  <a:pt x="119" y="1590"/>
                </a:lnTo>
                <a:lnTo>
                  <a:pt x="119" y="1594"/>
                </a:lnTo>
                <a:lnTo>
                  <a:pt x="119" y="1598"/>
                </a:lnTo>
                <a:lnTo>
                  <a:pt x="122" y="1602"/>
                </a:lnTo>
                <a:lnTo>
                  <a:pt x="124" y="1606"/>
                </a:lnTo>
                <a:lnTo>
                  <a:pt x="124" y="1606"/>
                </a:lnTo>
                <a:lnTo>
                  <a:pt x="128" y="1611"/>
                </a:lnTo>
                <a:lnTo>
                  <a:pt x="136" y="1615"/>
                </a:lnTo>
                <a:lnTo>
                  <a:pt x="155" y="1625"/>
                </a:lnTo>
                <a:lnTo>
                  <a:pt x="174" y="1634"/>
                </a:lnTo>
                <a:lnTo>
                  <a:pt x="182" y="1636"/>
                </a:lnTo>
                <a:lnTo>
                  <a:pt x="186" y="1636"/>
                </a:lnTo>
                <a:lnTo>
                  <a:pt x="186" y="1636"/>
                </a:lnTo>
                <a:lnTo>
                  <a:pt x="195" y="1636"/>
                </a:lnTo>
                <a:lnTo>
                  <a:pt x="209" y="1639"/>
                </a:lnTo>
                <a:lnTo>
                  <a:pt x="225" y="1643"/>
                </a:lnTo>
                <a:lnTo>
                  <a:pt x="232" y="1645"/>
                </a:lnTo>
                <a:lnTo>
                  <a:pt x="237" y="1648"/>
                </a:lnTo>
                <a:lnTo>
                  <a:pt x="237" y="1648"/>
                </a:lnTo>
                <a:lnTo>
                  <a:pt x="254" y="1657"/>
                </a:lnTo>
                <a:lnTo>
                  <a:pt x="277" y="1669"/>
                </a:lnTo>
                <a:lnTo>
                  <a:pt x="301" y="1679"/>
                </a:lnTo>
                <a:lnTo>
                  <a:pt x="308" y="1681"/>
                </a:lnTo>
                <a:lnTo>
                  <a:pt x="312" y="1683"/>
                </a:lnTo>
                <a:lnTo>
                  <a:pt x="312" y="1683"/>
                </a:lnTo>
                <a:lnTo>
                  <a:pt x="324" y="1681"/>
                </a:lnTo>
                <a:lnTo>
                  <a:pt x="346" y="1679"/>
                </a:lnTo>
                <a:lnTo>
                  <a:pt x="357" y="1676"/>
                </a:lnTo>
                <a:lnTo>
                  <a:pt x="367" y="1671"/>
                </a:lnTo>
                <a:lnTo>
                  <a:pt x="376" y="1666"/>
                </a:lnTo>
                <a:lnTo>
                  <a:pt x="379" y="1662"/>
                </a:lnTo>
                <a:lnTo>
                  <a:pt x="382" y="1658"/>
                </a:lnTo>
                <a:lnTo>
                  <a:pt x="382" y="1658"/>
                </a:lnTo>
                <a:lnTo>
                  <a:pt x="384" y="1651"/>
                </a:lnTo>
                <a:lnTo>
                  <a:pt x="387" y="1644"/>
                </a:lnTo>
                <a:lnTo>
                  <a:pt x="387" y="1639"/>
                </a:lnTo>
                <a:lnTo>
                  <a:pt x="385" y="1635"/>
                </a:lnTo>
                <a:lnTo>
                  <a:pt x="384" y="1633"/>
                </a:lnTo>
                <a:lnTo>
                  <a:pt x="382" y="1630"/>
                </a:lnTo>
                <a:lnTo>
                  <a:pt x="379" y="1627"/>
                </a:lnTo>
                <a:lnTo>
                  <a:pt x="375" y="1626"/>
                </a:lnTo>
                <a:lnTo>
                  <a:pt x="375" y="1626"/>
                </a:lnTo>
                <a:lnTo>
                  <a:pt x="338" y="1616"/>
                </a:lnTo>
                <a:lnTo>
                  <a:pt x="316" y="1608"/>
                </a:lnTo>
                <a:lnTo>
                  <a:pt x="306" y="1604"/>
                </a:lnTo>
                <a:lnTo>
                  <a:pt x="306" y="1604"/>
                </a:lnTo>
                <a:lnTo>
                  <a:pt x="298" y="1598"/>
                </a:lnTo>
                <a:lnTo>
                  <a:pt x="294" y="1593"/>
                </a:lnTo>
                <a:lnTo>
                  <a:pt x="294" y="1593"/>
                </a:lnTo>
                <a:lnTo>
                  <a:pt x="293" y="1590"/>
                </a:lnTo>
                <a:lnTo>
                  <a:pt x="292" y="1580"/>
                </a:lnTo>
                <a:lnTo>
                  <a:pt x="292" y="1580"/>
                </a:lnTo>
                <a:lnTo>
                  <a:pt x="288" y="1568"/>
                </a:lnTo>
                <a:lnTo>
                  <a:pt x="280" y="1555"/>
                </a:lnTo>
                <a:lnTo>
                  <a:pt x="266" y="1535"/>
                </a:lnTo>
                <a:lnTo>
                  <a:pt x="266" y="1535"/>
                </a:lnTo>
                <a:lnTo>
                  <a:pt x="244" y="1496"/>
                </a:lnTo>
                <a:lnTo>
                  <a:pt x="244" y="1496"/>
                </a:lnTo>
                <a:lnTo>
                  <a:pt x="275" y="1427"/>
                </a:lnTo>
                <a:lnTo>
                  <a:pt x="299" y="1374"/>
                </a:lnTo>
                <a:lnTo>
                  <a:pt x="316" y="1339"/>
                </a:lnTo>
                <a:lnTo>
                  <a:pt x="316" y="1339"/>
                </a:lnTo>
                <a:lnTo>
                  <a:pt x="333" y="1303"/>
                </a:lnTo>
                <a:lnTo>
                  <a:pt x="357" y="1244"/>
                </a:lnTo>
                <a:lnTo>
                  <a:pt x="379" y="1186"/>
                </a:lnTo>
                <a:lnTo>
                  <a:pt x="387" y="1167"/>
                </a:lnTo>
                <a:lnTo>
                  <a:pt x="391" y="1155"/>
                </a:lnTo>
                <a:lnTo>
                  <a:pt x="391" y="1155"/>
                </a:lnTo>
                <a:lnTo>
                  <a:pt x="391" y="1149"/>
                </a:lnTo>
                <a:lnTo>
                  <a:pt x="388" y="1141"/>
                </a:lnTo>
                <a:lnTo>
                  <a:pt x="383" y="1122"/>
                </a:lnTo>
                <a:lnTo>
                  <a:pt x="376" y="1105"/>
                </a:lnTo>
                <a:lnTo>
                  <a:pt x="371" y="1096"/>
                </a:lnTo>
                <a:lnTo>
                  <a:pt x="371" y="1096"/>
                </a:lnTo>
                <a:lnTo>
                  <a:pt x="357" y="1056"/>
                </a:lnTo>
                <a:lnTo>
                  <a:pt x="344" y="1020"/>
                </a:lnTo>
                <a:lnTo>
                  <a:pt x="433" y="1045"/>
                </a:lnTo>
                <a:lnTo>
                  <a:pt x="433" y="1045"/>
                </a:lnTo>
                <a:lnTo>
                  <a:pt x="472" y="1078"/>
                </a:lnTo>
                <a:lnTo>
                  <a:pt x="510" y="1110"/>
                </a:lnTo>
                <a:lnTo>
                  <a:pt x="551" y="1144"/>
                </a:lnTo>
                <a:lnTo>
                  <a:pt x="551" y="1144"/>
                </a:lnTo>
                <a:lnTo>
                  <a:pt x="576" y="1159"/>
                </a:lnTo>
                <a:lnTo>
                  <a:pt x="605" y="1177"/>
                </a:lnTo>
                <a:lnTo>
                  <a:pt x="639" y="1194"/>
                </a:lnTo>
                <a:lnTo>
                  <a:pt x="672" y="1211"/>
                </a:lnTo>
                <a:lnTo>
                  <a:pt x="727" y="1238"/>
                </a:lnTo>
                <a:lnTo>
                  <a:pt x="744" y="1247"/>
                </a:lnTo>
                <a:lnTo>
                  <a:pt x="752" y="1251"/>
                </a:lnTo>
                <a:lnTo>
                  <a:pt x="752" y="1251"/>
                </a:lnTo>
                <a:lnTo>
                  <a:pt x="754" y="1261"/>
                </a:lnTo>
                <a:lnTo>
                  <a:pt x="760" y="1281"/>
                </a:lnTo>
                <a:lnTo>
                  <a:pt x="763" y="1292"/>
                </a:lnTo>
                <a:lnTo>
                  <a:pt x="769" y="1302"/>
                </a:lnTo>
                <a:lnTo>
                  <a:pt x="775" y="1311"/>
                </a:lnTo>
                <a:lnTo>
                  <a:pt x="779" y="1315"/>
                </a:lnTo>
                <a:lnTo>
                  <a:pt x="784" y="1317"/>
                </a:lnTo>
                <a:lnTo>
                  <a:pt x="784" y="1317"/>
                </a:lnTo>
                <a:lnTo>
                  <a:pt x="806" y="1329"/>
                </a:lnTo>
                <a:lnTo>
                  <a:pt x="811" y="1332"/>
                </a:lnTo>
                <a:lnTo>
                  <a:pt x="818" y="1332"/>
                </a:lnTo>
                <a:lnTo>
                  <a:pt x="818" y="1332"/>
                </a:lnTo>
                <a:lnTo>
                  <a:pt x="821" y="1330"/>
                </a:lnTo>
                <a:lnTo>
                  <a:pt x="827" y="1329"/>
                </a:lnTo>
                <a:lnTo>
                  <a:pt x="837" y="1324"/>
                </a:lnTo>
                <a:lnTo>
                  <a:pt x="850" y="1316"/>
                </a:lnTo>
                <a:lnTo>
                  <a:pt x="850" y="1316"/>
                </a:lnTo>
                <a:lnTo>
                  <a:pt x="854" y="1311"/>
                </a:lnTo>
                <a:lnTo>
                  <a:pt x="859" y="1303"/>
                </a:lnTo>
                <a:lnTo>
                  <a:pt x="864" y="1294"/>
                </a:lnTo>
                <a:lnTo>
                  <a:pt x="868" y="1290"/>
                </a:lnTo>
                <a:lnTo>
                  <a:pt x="868" y="1290"/>
                </a:lnTo>
                <a:lnTo>
                  <a:pt x="900" y="1276"/>
                </a:lnTo>
                <a:lnTo>
                  <a:pt x="927" y="1265"/>
                </a:lnTo>
                <a:lnTo>
                  <a:pt x="949" y="1253"/>
                </a:lnTo>
                <a:lnTo>
                  <a:pt x="949" y="1253"/>
                </a:lnTo>
                <a:lnTo>
                  <a:pt x="959" y="1245"/>
                </a:lnTo>
                <a:lnTo>
                  <a:pt x="969" y="1235"/>
                </a:lnTo>
                <a:lnTo>
                  <a:pt x="981" y="1222"/>
                </a:lnTo>
                <a:lnTo>
                  <a:pt x="992" y="1208"/>
                </a:lnTo>
                <a:lnTo>
                  <a:pt x="1003" y="1194"/>
                </a:lnTo>
                <a:lnTo>
                  <a:pt x="1012" y="1181"/>
                </a:lnTo>
                <a:lnTo>
                  <a:pt x="1017" y="1169"/>
                </a:lnTo>
                <a:lnTo>
                  <a:pt x="1018" y="1166"/>
                </a:lnTo>
                <a:lnTo>
                  <a:pt x="1018" y="1162"/>
                </a:lnTo>
                <a:lnTo>
                  <a:pt x="1018" y="1162"/>
                </a:lnTo>
                <a:lnTo>
                  <a:pt x="1016" y="1151"/>
                </a:lnTo>
                <a:lnTo>
                  <a:pt x="1014" y="1145"/>
                </a:lnTo>
                <a:lnTo>
                  <a:pt x="1012" y="1141"/>
                </a:lnTo>
                <a:lnTo>
                  <a:pt x="1008" y="1137"/>
                </a:lnTo>
                <a:lnTo>
                  <a:pt x="1004" y="1133"/>
                </a:lnTo>
                <a:lnTo>
                  <a:pt x="999" y="1132"/>
                </a:lnTo>
                <a:lnTo>
                  <a:pt x="992" y="1133"/>
                </a:lnTo>
                <a:lnTo>
                  <a:pt x="992" y="1133"/>
                </a:lnTo>
                <a:lnTo>
                  <a:pt x="986" y="1136"/>
                </a:lnTo>
                <a:lnTo>
                  <a:pt x="977" y="1140"/>
                </a:lnTo>
                <a:lnTo>
                  <a:pt x="959" y="1149"/>
                </a:lnTo>
                <a:lnTo>
                  <a:pt x="947" y="1154"/>
                </a:lnTo>
                <a:lnTo>
                  <a:pt x="935" y="1159"/>
                </a:lnTo>
                <a:lnTo>
                  <a:pt x="922" y="1164"/>
                </a:lnTo>
                <a:lnTo>
                  <a:pt x="906" y="1167"/>
                </a:lnTo>
                <a:lnTo>
                  <a:pt x="906" y="1167"/>
                </a:lnTo>
                <a:lnTo>
                  <a:pt x="891" y="1169"/>
                </a:lnTo>
                <a:lnTo>
                  <a:pt x="874" y="1171"/>
                </a:lnTo>
                <a:lnTo>
                  <a:pt x="846" y="1171"/>
                </a:lnTo>
                <a:lnTo>
                  <a:pt x="825" y="1171"/>
                </a:lnTo>
                <a:lnTo>
                  <a:pt x="818" y="1171"/>
                </a:lnTo>
                <a:lnTo>
                  <a:pt x="812" y="1171"/>
                </a:lnTo>
                <a:lnTo>
                  <a:pt x="812" y="1171"/>
                </a:lnTo>
                <a:lnTo>
                  <a:pt x="803" y="1175"/>
                </a:lnTo>
                <a:lnTo>
                  <a:pt x="801" y="1176"/>
                </a:lnTo>
                <a:lnTo>
                  <a:pt x="797" y="1176"/>
                </a:lnTo>
                <a:lnTo>
                  <a:pt x="797" y="1176"/>
                </a:lnTo>
                <a:lnTo>
                  <a:pt x="778" y="1164"/>
                </a:lnTo>
                <a:lnTo>
                  <a:pt x="735" y="1137"/>
                </a:lnTo>
                <a:lnTo>
                  <a:pt x="690" y="1106"/>
                </a:lnTo>
                <a:lnTo>
                  <a:pt x="672" y="1094"/>
                </a:lnTo>
                <a:lnTo>
                  <a:pt x="661" y="1083"/>
                </a:lnTo>
                <a:lnTo>
                  <a:pt x="661" y="1083"/>
                </a:lnTo>
                <a:lnTo>
                  <a:pt x="585" y="1010"/>
                </a:lnTo>
                <a:lnTo>
                  <a:pt x="524" y="951"/>
                </a:lnTo>
                <a:lnTo>
                  <a:pt x="524" y="951"/>
                </a:lnTo>
                <a:lnTo>
                  <a:pt x="538" y="919"/>
                </a:lnTo>
                <a:lnTo>
                  <a:pt x="549" y="893"/>
                </a:lnTo>
                <a:lnTo>
                  <a:pt x="553" y="880"/>
                </a:lnTo>
                <a:lnTo>
                  <a:pt x="555" y="871"/>
                </a:lnTo>
                <a:lnTo>
                  <a:pt x="555" y="871"/>
                </a:lnTo>
                <a:lnTo>
                  <a:pt x="555" y="858"/>
                </a:lnTo>
                <a:lnTo>
                  <a:pt x="554" y="854"/>
                </a:lnTo>
                <a:lnTo>
                  <a:pt x="553" y="850"/>
                </a:lnTo>
                <a:lnTo>
                  <a:pt x="550" y="848"/>
                </a:lnTo>
                <a:lnTo>
                  <a:pt x="546" y="843"/>
                </a:lnTo>
                <a:lnTo>
                  <a:pt x="546" y="843"/>
                </a:lnTo>
                <a:lnTo>
                  <a:pt x="541" y="832"/>
                </a:lnTo>
                <a:lnTo>
                  <a:pt x="538" y="826"/>
                </a:lnTo>
                <a:lnTo>
                  <a:pt x="538" y="820"/>
                </a:lnTo>
                <a:lnTo>
                  <a:pt x="538" y="820"/>
                </a:lnTo>
                <a:lnTo>
                  <a:pt x="538" y="813"/>
                </a:lnTo>
                <a:lnTo>
                  <a:pt x="540" y="808"/>
                </a:lnTo>
                <a:lnTo>
                  <a:pt x="541" y="803"/>
                </a:lnTo>
                <a:lnTo>
                  <a:pt x="540" y="798"/>
                </a:lnTo>
                <a:lnTo>
                  <a:pt x="540" y="798"/>
                </a:lnTo>
                <a:lnTo>
                  <a:pt x="533" y="784"/>
                </a:lnTo>
                <a:lnTo>
                  <a:pt x="528" y="769"/>
                </a:lnTo>
                <a:lnTo>
                  <a:pt x="528" y="769"/>
                </a:lnTo>
                <a:lnTo>
                  <a:pt x="524" y="763"/>
                </a:lnTo>
                <a:lnTo>
                  <a:pt x="519" y="755"/>
                </a:lnTo>
                <a:lnTo>
                  <a:pt x="514" y="748"/>
                </a:lnTo>
                <a:lnTo>
                  <a:pt x="514" y="748"/>
                </a:lnTo>
                <a:lnTo>
                  <a:pt x="504" y="719"/>
                </a:lnTo>
                <a:lnTo>
                  <a:pt x="504" y="719"/>
                </a:lnTo>
                <a:lnTo>
                  <a:pt x="495" y="696"/>
                </a:lnTo>
                <a:lnTo>
                  <a:pt x="491" y="686"/>
                </a:lnTo>
                <a:lnTo>
                  <a:pt x="491" y="686"/>
                </a:lnTo>
                <a:lnTo>
                  <a:pt x="473" y="654"/>
                </a:lnTo>
                <a:lnTo>
                  <a:pt x="473" y="654"/>
                </a:lnTo>
                <a:lnTo>
                  <a:pt x="455" y="629"/>
                </a:lnTo>
                <a:lnTo>
                  <a:pt x="421" y="587"/>
                </a:lnTo>
                <a:lnTo>
                  <a:pt x="374" y="529"/>
                </a:lnTo>
                <a:lnTo>
                  <a:pt x="374" y="529"/>
                </a:lnTo>
                <a:lnTo>
                  <a:pt x="380" y="524"/>
                </a:lnTo>
                <a:lnTo>
                  <a:pt x="388" y="516"/>
                </a:lnTo>
                <a:lnTo>
                  <a:pt x="388" y="516"/>
                </a:lnTo>
                <a:lnTo>
                  <a:pt x="391" y="502"/>
                </a:lnTo>
                <a:lnTo>
                  <a:pt x="394" y="471"/>
                </a:lnTo>
                <a:lnTo>
                  <a:pt x="401" y="420"/>
                </a:lnTo>
                <a:lnTo>
                  <a:pt x="401" y="420"/>
                </a:lnTo>
                <a:lnTo>
                  <a:pt x="402" y="411"/>
                </a:lnTo>
                <a:lnTo>
                  <a:pt x="405" y="399"/>
                </a:lnTo>
                <a:lnTo>
                  <a:pt x="405" y="389"/>
                </a:lnTo>
                <a:lnTo>
                  <a:pt x="403" y="384"/>
                </a:lnTo>
                <a:lnTo>
                  <a:pt x="402" y="380"/>
                </a:lnTo>
                <a:lnTo>
                  <a:pt x="402" y="380"/>
                </a:lnTo>
                <a:lnTo>
                  <a:pt x="383" y="340"/>
                </a:lnTo>
                <a:lnTo>
                  <a:pt x="383" y="340"/>
                </a:lnTo>
                <a:lnTo>
                  <a:pt x="371" y="323"/>
                </a:lnTo>
                <a:lnTo>
                  <a:pt x="361" y="310"/>
                </a:lnTo>
                <a:lnTo>
                  <a:pt x="361" y="310"/>
                </a:lnTo>
                <a:lnTo>
                  <a:pt x="351" y="299"/>
                </a:lnTo>
                <a:lnTo>
                  <a:pt x="351" y="299"/>
                </a:lnTo>
                <a:lnTo>
                  <a:pt x="348" y="287"/>
                </a:lnTo>
                <a:lnTo>
                  <a:pt x="348" y="287"/>
                </a:lnTo>
                <a:lnTo>
                  <a:pt x="362" y="270"/>
                </a:lnTo>
                <a:lnTo>
                  <a:pt x="373" y="257"/>
                </a:lnTo>
                <a:lnTo>
                  <a:pt x="380" y="246"/>
                </a:lnTo>
                <a:lnTo>
                  <a:pt x="380" y="246"/>
                </a:lnTo>
                <a:lnTo>
                  <a:pt x="392" y="211"/>
                </a:lnTo>
                <a:lnTo>
                  <a:pt x="398" y="192"/>
                </a:lnTo>
                <a:lnTo>
                  <a:pt x="401" y="179"/>
                </a:lnTo>
                <a:lnTo>
                  <a:pt x="401" y="179"/>
                </a:lnTo>
                <a:lnTo>
                  <a:pt x="402" y="161"/>
                </a:lnTo>
                <a:lnTo>
                  <a:pt x="403" y="148"/>
                </a:lnTo>
                <a:lnTo>
                  <a:pt x="403" y="148"/>
                </a:lnTo>
                <a:lnTo>
                  <a:pt x="406" y="151"/>
                </a:lnTo>
                <a:lnTo>
                  <a:pt x="411" y="152"/>
                </a:lnTo>
                <a:lnTo>
                  <a:pt x="415" y="152"/>
                </a:lnTo>
                <a:lnTo>
                  <a:pt x="419" y="152"/>
                </a:lnTo>
                <a:lnTo>
                  <a:pt x="423" y="149"/>
                </a:lnTo>
                <a:lnTo>
                  <a:pt x="425" y="146"/>
                </a:lnTo>
                <a:lnTo>
                  <a:pt x="425" y="146"/>
                </a:lnTo>
                <a:lnTo>
                  <a:pt x="428" y="140"/>
                </a:lnTo>
                <a:lnTo>
                  <a:pt x="428" y="134"/>
                </a:lnTo>
                <a:lnTo>
                  <a:pt x="427" y="128"/>
                </a:lnTo>
                <a:lnTo>
                  <a:pt x="424" y="122"/>
                </a:lnTo>
                <a:lnTo>
                  <a:pt x="418" y="112"/>
                </a:lnTo>
                <a:lnTo>
                  <a:pt x="414" y="108"/>
                </a:lnTo>
                <a:lnTo>
                  <a:pt x="414" y="108"/>
                </a:lnTo>
                <a:lnTo>
                  <a:pt x="414" y="106"/>
                </a:lnTo>
                <a:lnTo>
                  <a:pt x="414" y="101"/>
                </a:lnTo>
                <a:lnTo>
                  <a:pt x="415" y="85"/>
                </a:lnTo>
                <a:lnTo>
                  <a:pt x="416" y="68"/>
                </a:lnTo>
                <a:lnTo>
                  <a:pt x="418" y="57"/>
                </a:lnTo>
                <a:lnTo>
                  <a:pt x="418" y="57"/>
                </a:lnTo>
                <a:lnTo>
                  <a:pt x="416" y="52"/>
                </a:lnTo>
                <a:lnTo>
                  <a:pt x="414" y="48"/>
                </a:lnTo>
                <a:lnTo>
                  <a:pt x="405" y="36"/>
                </a:lnTo>
                <a:lnTo>
                  <a:pt x="396" y="27"/>
                </a:lnTo>
                <a:lnTo>
                  <a:pt x="388" y="22"/>
                </a:lnTo>
                <a:lnTo>
                  <a:pt x="388" y="22"/>
                </a:lnTo>
                <a:lnTo>
                  <a:pt x="380" y="21"/>
                </a:lnTo>
                <a:lnTo>
                  <a:pt x="370" y="18"/>
                </a:lnTo>
                <a:lnTo>
                  <a:pt x="355" y="16"/>
                </a:lnTo>
                <a:lnTo>
                  <a:pt x="355" y="16"/>
                </a:lnTo>
                <a:lnTo>
                  <a:pt x="339" y="12"/>
                </a:lnTo>
                <a:lnTo>
                  <a:pt x="339" y="12"/>
                </a:lnTo>
                <a:lnTo>
                  <a:pt x="339" y="10"/>
                </a:lnTo>
                <a:lnTo>
                  <a:pt x="338" y="7"/>
                </a:lnTo>
                <a:lnTo>
                  <a:pt x="337" y="4"/>
                </a:lnTo>
                <a:lnTo>
                  <a:pt x="334" y="3"/>
                </a:lnTo>
                <a:lnTo>
                  <a:pt x="330" y="1"/>
                </a:lnTo>
                <a:lnTo>
                  <a:pt x="326" y="0"/>
                </a:lnTo>
                <a:lnTo>
                  <a:pt x="326" y="0"/>
                </a:lnTo>
                <a:lnTo>
                  <a:pt x="317" y="1"/>
                </a:lnTo>
                <a:lnTo>
                  <a:pt x="312" y="3"/>
                </a:lnTo>
                <a:lnTo>
                  <a:pt x="310" y="5"/>
                </a:lnTo>
                <a:lnTo>
                  <a:pt x="308" y="7"/>
                </a:lnTo>
                <a:lnTo>
                  <a:pt x="308" y="7"/>
                </a:lnTo>
                <a:lnTo>
                  <a:pt x="292" y="12"/>
                </a:lnTo>
                <a:lnTo>
                  <a:pt x="276" y="17"/>
                </a:lnTo>
                <a:lnTo>
                  <a:pt x="263" y="22"/>
                </a:lnTo>
                <a:lnTo>
                  <a:pt x="263" y="22"/>
                </a:lnTo>
                <a:lnTo>
                  <a:pt x="253" y="28"/>
                </a:lnTo>
                <a:lnTo>
                  <a:pt x="245" y="36"/>
                </a:lnTo>
                <a:lnTo>
                  <a:pt x="237" y="48"/>
                </a:lnTo>
                <a:lnTo>
                  <a:pt x="231" y="63"/>
                </a:lnTo>
                <a:lnTo>
                  <a:pt x="231" y="63"/>
                </a:lnTo>
                <a:lnTo>
                  <a:pt x="228" y="73"/>
                </a:lnTo>
                <a:lnTo>
                  <a:pt x="227" y="83"/>
                </a:lnTo>
                <a:lnTo>
                  <a:pt x="227" y="90"/>
                </a:lnTo>
                <a:lnTo>
                  <a:pt x="228" y="98"/>
                </a:lnTo>
                <a:lnTo>
                  <a:pt x="231" y="111"/>
                </a:lnTo>
                <a:lnTo>
                  <a:pt x="232" y="115"/>
                </a:lnTo>
                <a:lnTo>
                  <a:pt x="232" y="131"/>
                </a:lnTo>
                <a:close/>
                <a:moveTo>
                  <a:pt x="366" y="663"/>
                </a:moveTo>
                <a:lnTo>
                  <a:pt x="366" y="663"/>
                </a:lnTo>
                <a:lnTo>
                  <a:pt x="374" y="667"/>
                </a:lnTo>
                <a:lnTo>
                  <a:pt x="384" y="673"/>
                </a:lnTo>
                <a:lnTo>
                  <a:pt x="401" y="686"/>
                </a:lnTo>
                <a:lnTo>
                  <a:pt x="401" y="686"/>
                </a:lnTo>
                <a:lnTo>
                  <a:pt x="432" y="713"/>
                </a:lnTo>
                <a:lnTo>
                  <a:pt x="451" y="728"/>
                </a:lnTo>
                <a:lnTo>
                  <a:pt x="451" y="728"/>
                </a:lnTo>
                <a:lnTo>
                  <a:pt x="457" y="733"/>
                </a:lnTo>
                <a:lnTo>
                  <a:pt x="461" y="739"/>
                </a:lnTo>
                <a:lnTo>
                  <a:pt x="465" y="744"/>
                </a:lnTo>
                <a:lnTo>
                  <a:pt x="465" y="744"/>
                </a:lnTo>
                <a:lnTo>
                  <a:pt x="456" y="755"/>
                </a:lnTo>
                <a:lnTo>
                  <a:pt x="450" y="764"/>
                </a:lnTo>
                <a:lnTo>
                  <a:pt x="445" y="772"/>
                </a:lnTo>
                <a:lnTo>
                  <a:pt x="445" y="772"/>
                </a:lnTo>
                <a:lnTo>
                  <a:pt x="429" y="803"/>
                </a:lnTo>
                <a:lnTo>
                  <a:pt x="429" y="803"/>
                </a:lnTo>
                <a:lnTo>
                  <a:pt x="427" y="807"/>
                </a:lnTo>
                <a:lnTo>
                  <a:pt x="423" y="809"/>
                </a:lnTo>
                <a:lnTo>
                  <a:pt x="412" y="817"/>
                </a:lnTo>
                <a:lnTo>
                  <a:pt x="412" y="817"/>
                </a:lnTo>
                <a:lnTo>
                  <a:pt x="406" y="825"/>
                </a:lnTo>
                <a:lnTo>
                  <a:pt x="398" y="835"/>
                </a:lnTo>
                <a:lnTo>
                  <a:pt x="391" y="848"/>
                </a:lnTo>
                <a:lnTo>
                  <a:pt x="339" y="811"/>
                </a:lnTo>
                <a:lnTo>
                  <a:pt x="339" y="811"/>
                </a:lnTo>
                <a:lnTo>
                  <a:pt x="349" y="762"/>
                </a:lnTo>
                <a:lnTo>
                  <a:pt x="356" y="726"/>
                </a:lnTo>
                <a:lnTo>
                  <a:pt x="357" y="710"/>
                </a:lnTo>
                <a:lnTo>
                  <a:pt x="358" y="701"/>
                </a:lnTo>
                <a:lnTo>
                  <a:pt x="358" y="701"/>
                </a:lnTo>
                <a:lnTo>
                  <a:pt x="358" y="696"/>
                </a:lnTo>
                <a:lnTo>
                  <a:pt x="358" y="688"/>
                </a:lnTo>
                <a:lnTo>
                  <a:pt x="361" y="677"/>
                </a:lnTo>
                <a:lnTo>
                  <a:pt x="366" y="663"/>
                </a:lnTo>
                <a:lnTo>
                  <a:pt x="366" y="663"/>
                </a:lnTo>
                <a:close/>
                <a:moveTo>
                  <a:pt x="286" y="728"/>
                </a:moveTo>
                <a:lnTo>
                  <a:pt x="286" y="728"/>
                </a:lnTo>
                <a:lnTo>
                  <a:pt x="285" y="735"/>
                </a:lnTo>
                <a:lnTo>
                  <a:pt x="284" y="742"/>
                </a:lnTo>
                <a:lnTo>
                  <a:pt x="285" y="753"/>
                </a:lnTo>
                <a:lnTo>
                  <a:pt x="285" y="753"/>
                </a:lnTo>
                <a:lnTo>
                  <a:pt x="286" y="772"/>
                </a:lnTo>
                <a:lnTo>
                  <a:pt x="286" y="780"/>
                </a:lnTo>
                <a:lnTo>
                  <a:pt x="261" y="758"/>
                </a:lnTo>
                <a:lnTo>
                  <a:pt x="261" y="758"/>
                </a:lnTo>
                <a:lnTo>
                  <a:pt x="263" y="753"/>
                </a:lnTo>
                <a:lnTo>
                  <a:pt x="265" y="744"/>
                </a:lnTo>
                <a:lnTo>
                  <a:pt x="265" y="744"/>
                </a:lnTo>
                <a:lnTo>
                  <a:pt x="266" y="727"/>
                </a:lnTo>
                <a:lnTo>
                  <a:pt x="286" y="72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6037565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pptx741_ピッチャーのシルエット（１）</dc:title>
  <dc:subject>pptx741_ピッチャーのシルエット（１）</dc:subject>
  <dc:creator>http://www.digipot.net</dc:creator>
  <cp:lastModifiedBy/>
  <cp:revision>1</cp:revision>
  <dcterms:created xsi:type="dcterms:W3CDTF">2014-01-30T05:12:09Z</dcterms:created>
  <dcterms:modified xsi:type="dcterms:W3CDTF">2018-04-15T12:47:55Z</dcterms:modified>
  <cp:category/>
  <cp:version>1</cp:version>
</cp:coreProperties>
</file>